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48" r:id="rId4"/>
  </p:sldMasterIdLst>
  <p:notesMasterIdLst>
    <p:notesMasterId r:id="rId16"/>
  </p:notesMasterIdLst>
  <p:sldIdLst>
    <p:sldId id="258" r:id="rId5"/>
    <p:sldId id="273" r:id="rId6"/>
    <p:sldId id="277" r:id="rId7"/>
    <p:sldId id="278" r:id="rId8"/>
    <p:sldId id="279" r:id="rId9"/>
    <p:sldId id="281" r:id="rId10"/>
    <p:sldId id="282" r:id="rId11"/>
    <p:sldId id="283" r:id="rId12"/>
    <p:sldId id="284" r:id="rId13"/>
    <p:sldId id="285" r:id="rId14"/>
    <p:sldId id="286" r:id="rId15"/>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snapToGrid="0">
      <p:cViewPr varScale="1">
        <p:scale>
          <a:sx n="114" d="100"/>
          <a:sy n="114" d="100"/>
        </p:scale>
        <p:origin x="300" y="114"/>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3AD818D7-DF4E-4C59-9BBA-548250DAC33A}" type="datetimeFigureOut">
              <a:rPr lang="en-US" smtClean="0"/>
              <a:t>4/30/2021</a:t>
            </a:fld>
            <a:endParaRPr lang="en-US"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9C900A82-9926-4DBA-8BA5-A22EEB8ACF8E}" type="slidenum">
              <a:rPr lang="en-US" smtClean="0"/>
              <a:t>‹#›</a:t>
            </a:fld>
            <a:endParaRPr lang="en-US" dirty="0"/>
          </a:p>
        </p:txBody>
      </p:sp>
    </p:spTree>
    <p:extLst>
      <p:ext uri="{BB962C8B-B14F-4D97-AF65-F5344CB8AC3E}">
        <p14:creationId xmlns:p14="http://schemas.microsoft.com/office/powerpoint/2010/main" val="284234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E149229-E3F7-4B08-B8B0-567DB9AE2DBD}" type="datetime1">
              <a:rPr lang="en-US" smtClean="0"/>
              <a:t>4/30/2021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6026DC-D31F-40BA-B49D-47D87B9BA087}" type="datetime1">
              <a:rPr lang="en-US" smtClean="0"/>
              <a:t>4/30/2021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E2464DF-92FB-4D4C-B2DE-15BC5F46772E}" type="datetime1">
              <a:rPr lang="en-US" smtClean="0"/>
              <a:t>4/30/2021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27F1A99-F4C1-4E12-B7D3-A88A44F4EB10}" type="datetime1">
              <a:rPr lang="en-US" smtClean="0"/>
              <a:t>4/30/2021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F2E7458-324C-48F7-80F5-74B19E1CAFEB}" type="datetime1">
              <a:rPr lang="en-US" smtClean="0"/>
              <a:t>4/30/2021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0B054C-5E05-4896-867A-8DB56A20C8AC}" type="datetime1">
              <a:rPr lang="en-US" smtClean="0"/>
              <a:t>4/30/2021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94B787-46DA-4B4F-B781-E768630FCF2A}" type="datetime1">
              <a:rPr lang="en-US" smtClean="0"/>
              <a:t>4/30/2021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FE38CE2-82D3-4BA2-B844-E7281181CD7A}" type="datetime1">
              <a:rPr lang="en-US" smtClean="0"/>
              <a:t>4/30/2021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60FF511-91B4-4318-A9F6-BECE1367AD14}" type="datetime1">
              <a:rPr lang="en-US" smtClean="0"/>
              <a:t>4/30/2021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15760AF-08CF-488B-8265-5F1D88C1C64E}" type="datetime1">
              <a:rPr lang="en-US" smtClean="0"/>
              <a:t>4/30/2021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FD41802-9AAA-4EB8-B737-B207AD0C712F}" type="datetime1">
              <a:rPr lang="en-US" smtClean="0"/>
              <a:t>4/30/2021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8B27BB6-0FDA-4EDD-A5D1-79FFF12955B7}" type="datetime1">
              <a:rPr lang="en-US" smtClean="0"/>
              <a:t>4/30/2021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CB08FB-4F0B-44DE-8994-0595D6ECCDCE}" type="datetime1">
              <a:rPr lang="en-US" smtClean="0"/>
              <a:t>4/30/2021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9AB015-62A3-4A29-BC49-965FA4BE59CA}" type="datetime1">
              <a:rPr lang="en-US" smtClean="0"/>
              <a:t>4/30/2021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BA46181-5447-4050-89D3-AA326DE4DA13}" type="datetime1">
              <a:rPr lang="en-US" smtClean="0"/>
              <a:t>4/30/2021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450F08-CAEB-42BA-9362-548763B98147}" type="datetime1">
              <a:rPr lang="en-US" smtClean="0"/>
              <a:t>4/30/2021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AA39CD9-90D5-49BD-B792-F7F07D136C39}" type="datetime1">
              <a:rPr lang="en-US" smtClean="0"/>
              <a:t>4/30/2021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9179DE42-5613-4B35-A1E6-6CCBAA13C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3" name="Straight Connector 32">
            <a:extLst>
              <a:ext uri="{FF2B5EF4-FFF2-40B4-BE49-F238E27FC236}">
                <a16:creationId xmlns:a16="http://schemas.microsoft.com/office/drawing/2014/main" id="{EB898B32-3891-4C3A-8F58-C5969D2E903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48300"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5" name="Straight Connector 34">
            <a:extLst>
              <a:ext uri="{FF2B5EF4-FFF2-40B4-BE49-F238E27FC236}">
                <a16:creationId xmlns:a16="http://schemas.microsoft.com/office/drawing/2014/main" id="{4AE4806D-B8F9-4679-A68A-9BD21C01A30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7175"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37" name="Rectangle 23">
            <a:extLst>
              <a:ext uri="{FF2B5EF4-FFF2-40B4-BE49-F238E27FC236}">
                <a16:creationId xmlns:a16="http://schemas.microsoft.com/office/drawing/2014/main" id="{52FB45E9-914E-4471-AC87-E475CD5176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58764"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9" name="Rectangle 25">
            <a:extLst>
              <a:ext uri="{FF2B5EF4-FFF2-40B4-BE49-F238E27FC236}">
                <a16:creationId xmlns:a16="http://schemas.microsoft.com/office/drawing/2014/main" id="{C310626D-5743-49D4-8F7D-88C4F8F05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80730"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1" name="Isosceles Triangle 40">
            <a:extLst>
              <a:ext uri="{FF2B5EF4-FFF2-40B4-BE49-F238E27FC236}">
                <a16:creationId xmlns:a16="http://schemas.microsoft.com/office/drawing/2014/main" id="{3C195FC1-B568-4C72-9902-34CB35DDD7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9621"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3" name="Rectangle 27">
            <a:extLst>
              <a:ext uri="{FF2B5EF4-FFF2-40B4-BE49-F238E27FC236}">
                <a16:creationId xmlns:a16="http://schemas.microsoft.com/office/drawing/2014/main" id="{EF2BDF77-362C-43F0-8CBB-A969EC2AE0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11788"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5" name="Isosceles Triangle 44">
            <a:extLst>
              <a:ext uri="{FF2B5EF4-FFF2-40B4-BE49-F238E27FC236}">
                <a16:creationId xmlns:a16="http://schemas.microsoft.com/office/drawing/2014/main" id="{4BE96B01-3929-432D-B8C2-ADBCB74C2E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48954"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7" name="Freeform: Shape 46">
            <a:extLst>
              <a:ext uri="{FF2B5EF4-FFF2-40B4-BE49-F238E27FC236}">
                <a16:creationId xmlns:a16="http://schemas.microsoft.com/office/drawing/2014/main" id="{2A6FCDE6-CDE2-4C51-B18E-A95CFB6797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16287" y="-8467"/>
            <a:ext cx="9175713" cy="6866467"/>
          </a:xfrm>
          <a:custGeom>
            <a:avLst/>
            <a:gdLst>
              <a:gd name="connsiteX0" fmla="*/ 0 w 9175713"/>
              <a:gd name="connsiteY0" fmla="*/ 0 h 6866467"/>
              <a:gd name="connsiteX1" fmla="*/ 1249825 w 9175713"/>
              <a:gd name="connsiteY1" fmla="*/ 0 h 6866467"/>
              <a:gd name="connsiteX2" fmla="*/ 1249825 w 9175713"/>
              <a:gd name="connsiteY2" fmla="*/ 8467 h 6866467"/>
              <a:gd name="connsiteX3" fmla="*/ 9175713 w 9175713"/>
              <a:gd name="connsiteY3" fmla="*/ 8467 h 6866467"/>
              <a:gd name="connsiteX4" fmla="*/ 9175713 w 9175713"/>
              <a:gd name="connsiteY4" fmla="*/ 6866467 h 6866467"/>
              <a:gd name="connsiteX5" fmla="*/ 1249825 w 9175713"/>
              <a:gd name="connsiteY5" fmla="*/ 6866467 h 6866467"/>
              <a:gd name="connsiteX6" fmla="*/ 1109382 w 9175713"/>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5713" h="6866467">
                <a:moveTo>
                  <a:pt x="0" y="0"/>
                </a:moveTo>
                <a:lnTo>
                  <a:pt x="1249825" y="0"/>
                </a:lnTo>
                <a:lnTo>
                  <a:pt x="1249825" y="8467"/>
                </a:lnTo>
                <a:lnTo>
                  <a:pt x="9175713" y="8467"/>
                </a:lnTo>
                <a:lnTo>
                  <a:pt x="9175713" y="6866467"/>
                </a:lnTo>
                <a:lnTo>
                  <a:pt x="1249825" y="6866467"/>
                </a:lnTo>
                <a:lnTo>
                  <a:pt x="1109382" y="686646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Isosceles Triangle 48">
            <a:extLst>
              <a:ext uri="{FF2B5EF4-FFF2-40B4-BE49-F238E27FC236}">
                <a16:creationId xmlns:a16="http://schemas.microsoft.com/office/drawing/2014/main" id="{9D2E8756-2465-473A-BA2A-2DB1D6224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062562" y="3271487"/>
            <a:ext cx="220660" cy="186439"/>
          </a:xfrm>
          <a:prstGeom prst="triangl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42C1D04-249B-46E2-9FAF-8DF29CC445DB}"/>
              </a:ext>
            </a:extLst>
          </p:cNvPr>
          <p:cNvSpPr>
            <a:spLocks noGrp="1"/>
          </p:cNvSpPr>
          <p:nvPr>
            <p:ph type="ctrTitle"/>
          </p:nvPr>
        </p:nvSpPr>
        <p:spPr>
          <a:xfrm>
            <a:off x="4294069" y="1006279"/>
            <a:ext cx="7376838" cy="2849671"/>
          </a:xfrm>
        </p:spPr>
        <p:txBody>
          <a:bodyPr>
            <a:normAutofit/>
          </a:bodyPr>
          <a:lstStyle/>
          <a:p>
            <a:pPr algn="l"/>
            <a:r>
              <a:rPr lang="en-US" sz="3600" dirty="0">
                <a:solidFill>
                  <a:srgbClr val="FFFFFF"/>
                </a:solidFill>
              </a:rPr>
              <a:t>Teacher Assessed Grade (TAG) </a:t>
            </a:r>
            <a:r>
              <a:rPr lang="en-US" sz="4800" dirty="0">
                <a:solidFill>
                  <a:srgbClr val="FFFFFF"/>
                </a:solidFill>
              </a:rPr>
              <a:t>Student Representation</a:t>
            </a:r>
            <a:endParaRPr lang="en-US" sz="6000" dirty="0">
              <a:solidFill>
                <a:srgbClr val="FFFFFF"/>
              </a:solidFill>
            </a:endParaRPr>
          </a:p>
        </p:txBody>
      </p:sp>
      <p:sp>
        <p:nvSpPr>
          <p:cNvPr id="3" name="Subtitle 2">
            <a:extLst>
              <a:ext uri="{FF2B5EF4-FFF2-40B4-BE49-F238E27FC236}">
                <a16:creationId xmlns:a16="http://schemas.microsoft.com/office/drawing/2014/main" id="{728B1921-F533-4F9E-8BF6-80EC4D451D77}"/>
              </a:ext>
            </a:extLst>
          </p:cNvPr>
          <p:cNvSpPr>
            <a:spLocks noGrp="1"/>
          </p:cNvSpPr>
          <p:nvPr>
            <p:ph type="subTitle" idx="1"/>
          </p:nvPr>
        </p:nvSpPr>
        <p:spPr>
          <a:xfrm>
            <a:off x="4548104" y="3962088"/>
            <a:ext cx="6112077" cy="1186108"/>
          </a:xfrm>
        </p:spPr>
        <p:txBody>
          <a:bodyPr>
            <a:normAutofit/>
          </a:bodyPr>
          <a:lstStyle/>
          <a:p>
            <a:pPr algn="l"/>
            <a:r>
              <a:rPr lang="en-US" dirty="0" err="1">
                <a:solidFill>
                  <a:srgbClr val="FFFFFF">
                    <a:alpha val="70000"/>
                  </a:srgbClr>
                </a:solidFill>
              </a:rPr>
              <a:t>Royds</a:t>
            </a:r>
            <a:r>
              <a:rPr lang="en-US" dirty="0">
                <a:solidFill>
                  <a:srgbClr val="FFFFFF">
                    <a:alpha val="70000"/>
                  </a:srgbClr>
                </a:solidFill>
              </a:rPr>
              <a:t> Hall</a:t>
            </a:r>
          </a:p>
          <a:p>
            <a:pPr algn="l"/>
            <a:r>
              <a:rPr lang="en-US" dirty="0">
                <a:solidFill>
                  <a:srgbClr val="FFFFFF">
                    <a:alpha val="70000"/>
                  </a:srgbClr>
                </a:solidFill>
              </a:rPr>
              <a:t>Spring 2020</a:t>
            </a:r>
          </a:p>
        </p:txBody>
      </p:sp>
      <p:grpSp>
        <p:nvGrpSpPr>
          <p:cNvPr id="15" name="Group 14">
            <a:extLst>
              <a:ext uri="{FF2B5EF4-FFF2-40B4-BE49-F238E27FC236}">
                <a16:creationId xmlns:a16="http://schemas.microsoft.com/office/drawing/2014/main" id="{24909ACA-2959-4374-8608-FCFCF4503F3F}"/>
              </a:ext>
            </a:extLst>
          </p:cNvPr>
          <p:cNvGrpSpPr/>
          <p:nvPr/>
        </p:nvGrpSpPr>
        <p:grpSpPr>
          <a:xfrm>
            <a:off x="10022532" y="13797"/>
            <a:ext cx="2169468" cy="6764321"/>
            <a:chOff x="9953779" y="63803"/>
            <a:chExt cx="2169468" cy="6764321"/>
          </a:xfrm>
        </p:grpSpPr>
        <p:grpSp>
          <p:nvGrpSpPr>
            <p:cNvPr id="16" name="Group 15">
              <a:extLst>
                <a:ext uri="{FF2B5EF4-FFF2-40B4-BE49-F238E27FC236}">
                  <a16:creationId xmlns:a16="http://schemas.microsoft.com/office/drawing/2014/main" id="{6BAF5C6F-7422-417F-960C-253157CA2329}"/>
                </a:ext>
              </a:extLst>
            </p:cNvPr>
            <p:cNvGrpSpPr>
              <a:grpSpLocks/>
            </p:cNvGrpSpPr>
            <p:nvPr/>
          </p:nvGrpSpPr>
          <p:grpSpPr bwMode="auto">
            <a:xfrm>
              <a:off x="10584353" y="63803"/>
              <a:ext cx="1538894" cy="1694353"/>
              <a:chOff x="0" y="0"/>
              <a:chExt cx="3371" cy="3692"/>
            </a:xfrm>
          </p:grpSpPr>
          <p:cxnSp>
            <p:nvCxnSpPr>
              <p:cNvPr id="20" name="Line 322">
                <a:extLst>
                  <a:ext uri="{FF2B5EF4-FFF2-40B4-BE49-F238E27FC236}">
                    <a16:creationId xmlns:a16="http://schemas.microsoft.com/office/drawing/2014/main" id="{BEF4830E-5049-445A-B02F-90377C2E5CAA}"/>
                  </a:ext>
                </a:extLst>
              </p:cNvPr>
              <p:cNvCxnSpPr>
                <a:cxnSpLocks noChangeShapeType="1"/>
              </p:cNvCxnSpPr>
              <p:nvPr/>
            </p:nvCxnSpPr>
            <p:spPr bwMode="auto">
              <a:xfrm>
                <a:off x="2000" y="1502"/>
                <a:ext cx="0" cy="186"/>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1" name="Line 323">
                <a:extLst>
                  <a:ext uri="{FF2B5EF4-FFF2-40B4-BE49-F238E27FC236}">
                    <a16:creationId xmlns:a16="http://schemas.microsoft.com/office/drawing/2014/main" id="{6031CB01-84FC-443E-B062-B5940A42A676}"/>
                  </a:ext>
                </a:extLst>
              </p:cNvPr>
              <p:cNvCxnSpPr>
                <a:cxnSpLocks noChangeShapeType="1"/>
              </p:cNvCxnSpPr>
              <p:nvPr/>
            </p:nvCxnSpPr>
            <p:spPr bwMode="auto">
              <a:xfrm>
                <a:off x="2004" y="1501"/>
                <a:ext cx="11"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2" name="Line 324">
                <a:extLst>
                  <a:ext uri="{FF2B5EF4-FFF2-40B4-BE49-F238E27FC236}">
                    <a16:creationId xmlns:a16="http://schemas.microsoft.com/office/drawing/2014/main" id="{6BC3708B-6A18-495A-9794-B88762FF3DB7}"/>
                  </a:ext>
                </a:extLst>
              </p:cNvPr>
              <p:cNvCxnSpPr>
                <a:cxnSpLocks noChangeShapeType="1"/>
              </p:cNvCxnSpPr>
              <p:nvPr/>
            </p:nvCxnSpPr>
            <p:spPr bwMode="auto">
              <a:xfrm>
                <a:off x="2008" y="1688"/>
                <a:ext cx="7" cy="0"/>
              </a:xfrm>
              <a:prstGeom prst="line">
                <a:avLst/>
              </a:prstGeom>
              <a:noFill/>
              <a:ln w="356">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3" name="Line 325">
                <a:extLst>
                  <a:ext uri="{FF2B5EF4-FFF2-40B4-BE49-F238E27FC236}">
                    <a16:creationId xmlns:a16="http://schemas.microsoft.com/office/drawing/2014/main" id="{FCD96EEE-F3C5-4EE8-B5D9-B83054F7A0C8}"/>
                  </a:ext>
                </a:extLst>
              </p:cNvPr>
              <p:cNvCxnSpPr>
                <a:cxnSpLocks noChangeShapeType="1"/>
              </p:cNvCxnSpPr>
              <p:nvPr/>
            </p:nvCxnSpPr>
            <p:spPr bwMode="auto">
              <a:xfrm>
                <a:off x="2004" y="2320"/>
                <a:ext cx="11" cy="0"/>
              </a:xfrm>
              <a:prstGeom prst="line">
                <a:avLst/>
              </a:prstGeom>
              <a:noFill/>
              <a:ln w="521">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4" name="Line 326">
                <a:extLst>
                  <a:ext uri="{FF2B5EF4-FFF2-40B4-BE49-F238E27FC236}">
                    <a16:creationId xmlns:a16="http://schemas.microsoft.com/office/drawing/2014/main" id="{14A7E9A3-305F-4EF3-80E4-C0C9CF9AB586}"/>
                  </a:ext>
                </a:extLst>
              </p:cNvPr>
              <p:cNvCxnSpPr>
                <a:cxnSpLocks noChangeShapeType="1"/>
              </p:cNvCxnSpPr>
              <p:nvPr/>
            </p:nvCxnSpPr>
            <p:spPr bwMode="auto">
              <a:xfrm>
                <a:off x="2000" y="2174"/>
                <a:ext cx="0" cy="146"/>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5" name="Line 327">
                <a:extLst>
                  <a:ext uri="{FF2B5EF4-FFF2-40B4-BE49-F238E27FC236}">
                    <a16:creationId xmlns:a16="http://schemas.microsoft.com/office/drawing/2014/main" id="{80B46A7C-1FCA-4052-B047-979613C95B69}"/>
                  </a:ext>
                </a:extLst>
              </p:cNvPr>
              <p:cNvCxnSpPr>
                <a:cxnSpLocks noChangeShapeType="1"/>
              </p:cNvCxnSpPr>
              <p:nvPr/>
            </p:nvCxnSpPr>
            <p:spPr bwMode="auto">
              <a:xfrm>
                <a:off x="2008" y="2174"/>
                <a:ext cx="7" cy="0"/>
              </a:xfrm>
              <a:prstGeom prst="line">
                <a:avLst/>
              </a:prstGeom>
              <a:noFill/>
              <a:ln w="356">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6" name="Line 328">
                <a:extLst>
                  <a:ext uri="{FF2B5EF4-FFF2-40B4-BE49-F238E27FC236}">
                    <a16:creationId xmlns:a16="http://schemas.microsoft.com/office/drawing/2014/main" id="{08A27AE3-899B-41F6-968E-944B27B4F475}"/>
                  </a:ext>
                </a:extLst>
              </p:cNvPr>
              <p:cNvCxnSpPr>
                <a:cxnSpLocks noChangeShapeType="1"/>
              </p:cNvCxnSpPr>
              <p:nvPr/>
            </p:nvCxnSpPr>
            <p:spPr bwMode="auto">
              <a:xfrm>
                <a:off x="2702" y="1941"/>
                <a:ext cx="242" cy="0"/>
              </a:xfrm>
              <a:prstGeom prst="line">
                <a:avLst/>
              </a:prstGeom>
              <a:noFill/>
              <a:ln w="508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7" name="Line 329">
                <a:extLst>
                  <a:ext uri="{FF2B5EF4-FFF2-40B4-BE49-F238E27FC236}">
                    <a16:creationId xmlns:a16="http://schemas.microsoft.com/office/drawing/2014/main" id="{75465AD5-3FFC-461B-97B9-873BD762F556}"/>
                  </a:ext>
                </a:extLst>
              </p:cNvPr>
              <p:cNvCxnSpPr>
                <a:cxnSpLocks noChangeShapeType="1"/>
              </p:cNvCxnSpPr>
              <p:nvPr/>
            </p:nvCxnSpPr>
            <p:spPr bwMode="auto">
              <a:xfrm>
                <a:off x="2702" y="1931"/>
                <a:ext cx="242" cy="0"/>
              </a:xfrm>
              <a:prstGeom prst="line">
                <a:avLst/>
              </a:prstGeom>
              <a:noFill/>
              <a:ln w="762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8" name="Line 330">
                <a:extLst>
                  <a:ext uri="{FF2B5EF4-FFF2-40B4-BE49-F238E27FC236}">
                    <a16:creationId xmlns:a16="http://schemas.microsoft.com/office/drawing/2014/main" id="{F1F2C829-AC18-4131-A0E0-CCCDB68DB2B6}"/>
                  </a:ext>
                </a:extLst>
              </p:cNvPr>
              <p:cNvCxnSpPr>
                <a:cxnSpLocks noChangeShapeType="1"/>
              </p:cNvCxnSpPr>
              <p:nvPr/>
            </p:nvCxnSpPr>
            <p:spPr bwMode="auto">
              <a:xfrm>
                <a:off x="2702" y="1923"/>
                <a:ext cx="242"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29" name="Line 331">
                <a:extLst>
                  <a:ext uri="{FF2B5EF4-FFF2-40B4-BE49-F238E27FC236}">
                    <a16:creationId xmlns:a16="http://schemas.microsoft.com/office/drawing/2014/main" id="{2006706E-44F5-4FAE-9F30-7ADAB9540815}"/>
                  </a:ext>
                </a:extLst>
              </p:cNvPr>
              <p:cNvCxnSpPr>
                <a:cxnSpLocks noChangeShapeType="1"/>
              </p:cNvCxnSpPr>
              <p:nvPr/>
            </p:nvCxnSpPr>
            <p:spPr bwMode="auto">
              <a:xfrm>
                <a:off x="2702" y="1918"/>
                <a:ext cx="243"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0" name="Line 332">
                <a:extLst>
                  <a:ext uri="{FF2B5EF4-FFF2-40B4-BE49-F238E27FC236}">
                    <a16:creationId xmlns:a16="http://schemas.microsoft.com/office/drawing/2014/main" id="{668B8613-1F98-4B53-938D-89A158DF076A}"/>
                  </a:ext>
                </a:extLst>
              </p:cNvPr>
              <p:cNvCxnSpPr>
                <a:cxnSpLocks noChangeShapeType="1"/>
              </p:cNvCxnSpPr>
              <p:nvPr/>
            </p:nvCxnSpPr>
            <p:spPr bwMode="auto">
              <a:xfrm>
                <a:off x="2247" y="1943"/>
                <a:ext cx="424"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2" name="Line 333">
                <a:extLst>
                  <a:ext uri="{FF2B5EF4-FFF2-40B4-BE49-F238E27FC236}">
                    <a16:creationId xmlns:a16="http://schemas.microsoft.com/office/drawing/2014/main" id="{76C627A7-70C1-40C2-9961-A250FE3D70FD}"/>
                  </a:ext>
                </a:extLst>
              </p:cNvPr>
              <p:cNvCxnSpPr>
                <a:cxnSpLocks noChangeShapeType="1"/>
              </p:cNvCxnSpPr>
              <p:nvPr/>
            </p:nvCxnSpPr>
            <p:spPr bwMode="auto">
              <a:xfrm>
                <a:off x="2247" y="1939"/>
                <a:ext cx="424"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4" name="Line 334">
                <a:extLst>
                  <a:ext uri="{FF2B5EF4-FFF2-40B4-BE49-F238E27FC236}">
                    <a16:creationId xmlns:a16="http://schemas.microsoft.com/office/drawing/2014/main" id="{529A18D7-5C8C-4F01-BF14-78D058A20246}"/>
                  </a:ext>
                </a:extLst>
              </p:cNvPr>
              <p:cNvCxnSpPr>
                <a:cxnSpLocks noChangeShapeType="1"/>
              </p:cNvCxnSpPr>
              <p:nvPr/>
            </p:nvCxnSpPr>
            <p:spPr bwMode="auto">
              <a:xfrm>
                <a:off x="2247" y="1931"/>
                <a:ext cx="424" cy="0"/>
              </a:xfrm>
              <a:prstGeom prst="line">
                <a:avLst/>
              </a:prstGeom>
              <a:noFill/>
              <a:ln w="762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6" name="Line 335">
                <a:extLst>
                  <a:ext uri="{FF2B5EF4-FFF2-40B4-BE49-F238E27FC236}">
                    <a16:creationId xmlns:a16="http://schemas.microsoft.com/office/drawing/2014/main" id="{DD34EDBB-7535-454A-9BE7-DB948685400E}"/>
                  </a:ext>
                </a:extLst>
              </p:cNvPr>
              <p:cNvCxnSpPr>
                <a:cxnSpLocks noChangeShapeType="1"/>
              </p:cNvCxnSpPr>
              <p:nvPr/>
            </p:nvCxnSpPr>
            <p:spPr bwMode="auto">
              <a:xfrm>
                <a:off x="2247" y="1923"/>
                <a:ext cx="424"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38" name="Line 336">
                <a:extLst>
                  <a:ext uri="{FF2B5EF4-FFF2-40B4-BE49-F238E27FC236}">
                    <a16:creationId xmlns:a16="http://schemas.microsoft.com/office/drawing/2014/main" id="{43624301-A6AD-48E8-93FA-53572EB0E2ED}"/>
                  </a:ext>
                </a:extLst>
              </p:cNvPr>
              <p:cNvCxnSpPr>
                <a:cxnSpLocks noChangeShapeType="1"/>
              </p:cNvCxnSpPr>
              <p:nvPr/>
            </p:nvCxnSpPr>
            <p:spPr bwMode="auto">
              <a:xfrm>
                <a:off x="2247" y="1918"/>
                <a:ext cx="424"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40" name="Line 337">
                <a:extLst>
                  <a:ext uri="{FF2B5EF4-FFF2-40B4-BE49-F238E27FC236}">
                    <a16:creationId xmlns:a16="http://schemas.microsoft.com/office/drawing/2014/main" id="{52D0DBD8-71A3-41B1-85BD-CBAFA9BC9CBE}"/>
                  </a:ext>
                </a:extLst>
              </p:cNvPr>
              <p:cNvCxnSpPr>
                <a:cxnSpLocks noChangeShapeType="1"/>
              </p:cNvCxnSpPr>
              <p:nvPr/>
            </p:nvCxnSpPr>
            <p:spPr bwMode="auto">
              <a:xfrm>
                <a:off x="1322" y="1944"/>
                <a:ext cx="439"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42" name="Line 338">
                <a:extLst>
                  <a:ext uri="{FF2B5EF4-FFF2-40B4-BE49-F238E27FC236}">
                    <a16:creationId xmlns:a16="http://schemas.microsoft.com/office/drawing/2014/main" id="{D3E5A1D9-E7F8-4725-AE96-F66BA2F1AAE3}"/>
                  </a:ext>
                </a:extLst>
              </p:cNvPr>
              <p:cNvCxnSpPr>
                <a:cxnSpLocks noChangeShapeType="1"/>
              </p:cNvCxnSpPr>
              <p:nvPr/>
            </p:nvCxnSpPr>
            <p:spPr bwMode="auto">
              <a:xfrm>
                <a:off x="1322" y="1939"/>
                <a:ext cx="439"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44" name="Line 339">
                <a:extLst>
                  <a:ext uri="{FF2B5EF4-FFF2-40B4-BE49-F238E27FC236}">
                    <a16:creationId xmlns:a16="http://schemas.microsoft.com/office/drawing/2014/main" id="{0FDBB481-70E6-4CE3-9AD8-69BE3DCAF7B4}"/>
                  </a:ext>
                </a:extLst>
              </p:cNvPr>
              <p:cNvCxnSpPr>
                <a:cxnSpLocks noChangeShapeType="1"/>
              </p:cNvCxnSpPr>
              <p:nvPr/>
            </p:nvCxnSpPr>
            <p:spPr bwMode="auto">
              <a:xfrm>
                <a:off x="1322" y="1931"/>
                <a:ext cx="438"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46" name="Line 340">
                <a:extLst>
                  <a:ext uri="{FF2B5EF4-FFF2-40B4-BE49-F238E27FC236}">
                    <a16:creationId xmlns:a16="http://schemas.microsoft.com/office/drawing/2014/main" id="{B5AD7951-7E66-4A26-9DED-858C018B8085}"/>
                  </a:ext>
                </a:extLst>
              </p:cNvPr>
              <p:cNvCxnSpPr>
                <a:cxnSpLocks noChangeShapeType="1"/>
              </p:cNvCxnSpPr>
              <p:nvPr/>
            </p:nvCxnSpPr>
            <p:spPr bwMode="auto">
              <a:xfrm>
                <a:off x="1321" y="1923"/>
                <a:ext cx="440"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48" name="Line 341">
                <a:extLst>
                  <a:ext uri="{FF2B5EF4-FFF2-40B4-BE49-F238E27FC236}">
                    <a16:creationId xmlns:a16="http://schemas.microsoft.com/office/drawing/2014/main" id="{62C82785-8D8D-465E-953E-BD11801EF728}"/>
                  </a:ext>
                </a:extLst>
              </p:cNvPr>
              <p:cNvCxnSpPr>
                <a:cxnSpLocks noChangeShapeType="1"/>
              </p:cNvCxnSpPr>
              <p:nvPr/>
            </p:nvCxnSpPr>
            <p:spPr bwMode="auto">
              <a:xfrm>
                <a:off x="1321" y="1918"/>
                <a:ext cx="440"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sp>
            <p:nvSpPr>
              <p:cNvPr id="50" name="Freeform 116">
                <a:extLst>
                  <a:ext uri="{FF2B5EF4-FFF2-40B4-BE49-F238E27FC236}">
                    <a16:creationId xmlns:a16="http://schemas.microsoft.com/office/drawing/2014/main" id="{F6CA1C59-568B-46DA-9957-A9F0B610652E}"/>
                  </a:ext>
                </a:extLst>
              </p:cNvPr>
              <p:cNvSpPr>
                <a:spLocks/>
              </p:cNvSpPr>
              <p:nvPr/>
            </p:nvSpPr>
            <p:spPr bwMode="auto">
              <a:xfrm>
                <a:off x="1760" y="1687"/>
                <a:ext cx="487" cy="487"/>
              </a:xfrm>
              <a:custGeom>
                <a:avLst/>
                <a:gdLst>
                  <a:gd name="T0" fmla="+- 0 2008 1760"/>
                  <a:gd name="T1" fmla="*/ T0 w 487"/>
                  <a:gd name="T2" fmla="+- 0 1688 1688"/>
                  <a:gd name="T3" fmla="*/ 1688 h 487"/>
                  <a:gd name="T4" fmla="+- 0 1997 1760"/>
                  <a:gd name="T5" fmla="*/ T4 w 487"/>
                  <a:gd name="T6" fmla="+- 0 1688 1688"/>
                  <a:gd name="T7" fmla="*/ 1688 h 487"/>
                  <a:gd name="T8" fmla="+- 0 1984 1760"/>
                  <a:gd name="T9" fmla="*/ T8 w 487"/>
                  <a:gd name="T10" fmla="+- 0 1689 1688"/>
                  <a:gd name="T11" fmla="*/ 1689 h 487"/>
                  <a:gd name="T12" fmla="+- 0 1916 1760"/>
                  <a:gd name="T13" fmla="*/ T12 w 487"/>
                  <a:gd name="T14" fmla="+- 0 1704 1688"/>
                  <a:gd name="T15" fmla="*/ 1704 h 487"/>
                  <a:gd name="T16" fmla="+- 0 1856 1760"/>
                  <a:gd name="T17" fmla="*/ T16 w 487"/>
                  <a:gd name="T18" fmla="+- 0 1738 1688"/>
                  <a:gd name="T19" fmla="*/ 1738 h 487"/>
                  <a:gd name="T20" fmla="+- 0 1809 1760"/>
                  <a:gd name="T21" fmla="*/ T20 w 487"/>
                  <a:gd name="T22" fmla="+- 0 1786 1688"/>
                  <a:gd name="T23" fmla="*/ 1786 h 487"/>
                  <a:gd name="T24" fmla="+- 0 1776 1760"/>
                  <a:gd name="T25" fmla="*/ T24 w 487"/>
                  <a:gd name="T26" fmla="+- 0 1846 1688"/>
                  <a:gd name="T27" fmla="*/ 1846 h 487"/>
                  <a:gd name="T28" fmla="+- 0 1761 1760"/>
                  <a:gd name="T29" fmla="*/ T28 w 487"/>
                  <a:gd name="T30" fmla="+- 0 1915 1688"/>
                  <a:gd name="T31" fmla="*/ 1915 h 487"/>
                  <a:gd name="T32" fmla="+- 0 1761 1760"/>
                  <a:gd name="T33" fmla="*/ T32 w 487"/>
                  <a:gd name="T34" fmla="+- 0 1920 1688"/>
                  <a:gd name="T35" fmla="*/ 1920 h 487"/>
                  <a:gd name="T36" fmla="+- 0 1760 1760"/>
                  <a:gd name="T37" fmla="*/ T36 w 487"/>
                  <a:gd name="T38" fmla="+- 0 1926 1688"/>
                  <a:gd name="T39" fmla="*/ 1926 h 487"/>
                  <a:gd name="T40" fmla="+- 0 1760 1760"/>
                  <a:gd name="T41" fmla="*/ T40 w 487"/>
                  <a:gd name="T42" fmla="+- 0 1936 1688"/>
                  <a:gd name="T43" fmla="*/ 1936 h 487"/>
                  <a:gd name="T44" fmla="+- 0 1761 1760"/>
                  <a:gd name="T45" fmla="*/ T44 w 487"/>
                  <a:gd name="T46" fmla="+- 0 1941 1688"/>
                  <a:gd name="T47" fmla="*/ 1941 h 487"/>
                  <a:gd name="T48" fmla="+- 0 1761 1760"/>
                  <a:gd name="T49" fmla="*/ T48 w 487"/>
                  <a:gd name="T50" fmla="+- 0 1946 1688"/>
                  <a:gd name="T51" fmla="*/ 1946 h 487"/>
                  <a:gd name="T52" fmla="+- 0 1776 1760"/>
                  <a:gd name="T53" fmla="*/ T52 w 487"/>
                  <a:gd name="T54" fmla="+- 0 2015 1688"/>
                  <a:gd name="T55" fmla="*/ 2015 h 487"/>
                  <a:gd name="T56" fmla="+- 0 1808 1760"/>
                  <a:gd name="T57" fmla="*/ T56 w 487"/>
                  <a:gd name="T58" fmla="+- 0 2075 1688"/>
                  <a:gd name="T59" fmla="*/ 2075 h 487"/>
                  <a:gd name="T60" fmla="+- 0 1856 1760"/>
                  <a:gd name="T61" fmla="*/ T60 w 487"/>
                  <a:gd name="T62" fmla="+- 0 2124 1688"/>
                  <a:gd name="T63" fmla="*/ 2124 h 487"/>
                  <a:gd name="T64" fmla="+- 0 1915 1760"/>
                  <a:gd name="T65" fmla="*/ T64 w 487"/>
                  <a:gd name="T66" fmla="+- 0 2158 1688"/>
                  <a:gd name="T67" fmla="*/ 2158 h 487"/>
                  <a:gd name="T68" fmla="+- 0 1984 1760"/>
                  <a:gd name="T69" fmla="*/ T68 w 487"/>
                  <a:gd name="T70" fmla="+- 0 2174 1688"/>
                  <a:gd name="T71" fmla="*/ 2174 h 487"/>
                  <a:gd name="T72" fmla="+- 0 1997 1760"/>
                  <a:gd name="T73" fmla="*/ T72 w 487"/>
                  <a:gd name="T74" fmla="+- 0 2175 1688"/>
                  <a:gd name="T75" fmla="*/ 2175 h 487"/>
                  <a:gd name="T76" fmla="+- 0 2008 1760"/>
                  <a:gd name="T77" fmla="*/ T76 w 487"/>
                  <a:gd name="T78" fmla="+- 0 2175 1688"/>
                  <a:gd name="T79" fmla="*/ 2175 h 487"/>
                  <a:gd name="T80" fmla="+- 0 2011 1760"/>
                  <a:gd name="T81" fmla="*/ T80 w 487"/>
                  <a:gd name="T82" fmla="+- 0 2174 1688"/>
                  <a:gd name="T83" fmla="*/ 2174 h 487"/>
                  <a:gd name="T84" fmla="+- 0 2015 1760"/>
                  <a:gd name="T85" fmla="*/ T84 w 487"/>
                  <a:gd name="T86" fmla="+- 0 2174 1688"/>
                  <a:gd name="T87" fmla="*/ 2174 h 487"/>
                  <a:gd name="T88" fmla="+- 0 2086 1760"/>
                  <a:gd name="T89" fmla="*/ T88 w 487"/>
                  <a:gd name="T90" fmla="+- 0 2160 1688"/>
                  <a:gd name="T91" fmla="*/ 2160 h 487"/>
                  <a:gd name="T92" fmla="+- 0 2148 1760"/>
                  <a:gd name="T93" fmla="*/ T92 w 487"/>
                  <a:gd name="T94" fmla="+- 0 2127 1688"/>
                  <a:gd name="T95" fmla="*/ 2127 h 487"/>
                  <a:gd name="T96" fmla="+- 0 2198 1760"/>
                  <a:gd name="T97" fmla="*/ T96 w 487"/>
                  <a:gd name="T98" fmla="+- 0 2078 1688"/>
                  <a:gd name="T99" fmla="*/ 2078 h 487"/>
                  <a:gd name="T100" fmla="+- 0 2232 1760"/>
                  <a:gd name="T101" fmla="*/ T100 w 487"/>
                  <a:gd name="T102" fmla="+- 0 2016 1688"/>
                  <a:gd name="T103" fmla="*/ 2016 h 487"/>
                  <a:gd name="T104" fmla="+- 0 2247 1760"/>
                  <a:gd name="T105" fmla="*/ T104 w 487"/>
                  <a:gd name="T106" fmla="+- 0 1946 1688"/>
                  <a:gd name="T107" fmla="*/ 1946 h 487"/>
                  <a:gd name="T108" fmla="+- 0 2247 1760"/>
                  <a:gd name="T109" fmla="*/ T108 w 487"/>
                  <a:gd name="T110" fmla="+- 0 1941 1688"/>
                  <a:gd name="T111" fmla="*/ 1941 h 487"/>
                  <a:gd name="T112" fmla="+- 0 2247 1760"/>
                  <a:gd name="T113" fmla="*/ T112 w 487"/>
                  <a:gd name="T114" fmla="+- 0 1936 1688"/>
                  <a:gd name="T115" fmla="*/ 1936 h 487"/>
                  <a:gd name="T116" fmla="+- 0 2247 1760"/>
                  <a:gd name="T117" fmla="*/ T116 w 487"/>
                  <a:gd name="T118" fmla="+- 0 1926 1688"/>
                  <a:gd name="T119" fmla="*/ 1926 h 487"/>
                  <a:gd name="T120" fmla="+- 0 2247 1760"/>
                  <a:gd name="T121" fmla="*/ T120 w 487"/>
                  <a:gd name="T122" fmla="+- 0 1920 1688"/>
                  <a:gd name="T123" fmla="*/ 1920 h 487"/>
                  <a:gd name="T124" fmla="+- 0 2247 1760"/>
                  <a:gd name="T125" fmla="*/ T124 w 487"/>
                  <a:gd name="T126" fmla="+- 0 1915 1688"/>
                  <a:gd name="T127" fmla="*/ 1915 h 487"/>
                  <a:gd name="T128" fmla="+- 0 2231 1760"/>
                  <a:gd name="T129" fmla="*/ T128 w 487"/>
                  <a:gd name="T130" fmla="+- 0 1844 1688"/>
                  <a:gd name="T131" fmla="*/ 1844 h 487"/>
                  <a:gd name="T132" fmla="+- 0 2197 1760"/>
                  <a:gd name="T133" fmla="*/ T132 w 487"/>
                  <a:gd name="T134" fmla="+- 0 1783 1688"/>
                  <a:gd name="T135" fmla="*/ 1783 h 487"/>
                  <a:gd name="T136" fmla="+- 0 2148 1760"/>
                  <a:gd name="T137" fmla="*/ T136 w 487"/>
                  <a:gd name="T138" fmla="+- 0 1735 1688"/>
                  <a:gd name="T139" fmla="*/ 1735 h 487"/>
                  <a:gd name="T140" fmla="+- 0 2086 1760"/>
                  <a:gd name="T141" fmla="*/ T140 w 487"/>
                  <a:gd name="T142" fmla="+- 0 1702 1688"/>
                  <a:gd name="T143" fmla="*/ 1702 h 487"/>
                  <a:gd name="T144" fmla="+- 0 2015 1760"/>
                  <a:gd name="T145" fmla="*/ T144 w 487"/>
                  <a:gd name="T146" fmla="+- 0 1688 1688"/>
                  <a:gd name="T147" fmla="*/ 1688 h 487"/>
                  <a:gd name="T148" fmla="+- 0 2011 1760"/>
                  <a:gd name="T149" fmla="*/ T148 w 487"/>
                  <a:gd name="T150" fmla="+- 0 1688 1688"/>
                  <a:gd name="T151" fmla="*/ 1688 h 487"/>
                  <a:gd name="T152" fmla="+- 0 2008 1760"/>
                  <a:gd name="T153" fmla="*/ T152 w 487"/>
                  <a:gd name="T154" fmla="+- 0 1688 1688"/>
                  <a:gd name="T155" fmla="*/ 1688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Lst>
                <a:rect l="0" t="0" r="r" b="b"/>
                <a:pathLst>
                  <a:path w="487" h="487">
                    <a:moveTo>
                      <a:pt x="248" y="0"/>
                    </a:moveTo>
                    <a:lnTo>
                      <a:pt x="237" y="0"/>
                    </a:lnTo>
                    <a:lnTo>
                      <a:pt x="224" y="1"/>
                    </a:lnTo>
                    <a:lnTo>
                      <a:pt x="156" y="16"/>
                    </a:lnTo>
                    <a:lnTo>
                      <a:pt x="96" y="50"/>
                    </a:lnTo>
                    <a:lnTo>
                      <a:pt x="49" y="98"/>
                    </a:lnTo>
                    <a:lnTo>
                      <a:pt x="16" y="158"/>
                    </a:lnTo>
                    <a:lnTo>
                      <a:pt x="1" y="227"/>
                    </a:lnTo>
                    <a:lnTo>
                      <a:pt x="1" y="232"/>
                    </a:lnTo>
                    <a:lnTo>
                      <a:pt x="0" y="238"/>
                    </a:lnTo>
                    <a:lnTo>
                      <a:pt x="0" y="248"/>
                    </a:lnTo>
                    <a:lnTo>
                      <a:pt x="1" y="253"/>
                    </a:lnTo>
                    <a:lnTo>
                      <a:pt x="1" y="258"/>
                    </a:lnTo>
                    <a:lnTo>
                      <a:pt x="16" y="327"/>
                    </a:lnTo>
                    <a:lnTo>
                      <a:pt x="48" y="387"/>
                    </a:lnTo>
                    <a:lnTo>
                      <a:pt x="96" y="436"/>
                    </a:lnTo>
                    <a:lnTo>
                      <a:pt x="155" y="470"/>
                    </a:lnTo>
                    <a:lnTo>
                      <a:pt x="224" y="486"/>
                    </a:lnTo>
                    <a:lnTo>
                      <a:pt x="237" y="487"/>
                    </a:lnTo>
                    <a:lnTo>
                      <a:pt x="248" y="487"/>
                    </a:lnTo>
                    <a:lnTo>
                      <a:pt x="251" y="486"/>
                    </a:lnTo>
                    <a:lnTo>
                      <a:pt x="255" y="486"/>
                    </a:lnTo>
                    <a:lnTo>
                      <a:pt x="326" y="472"/>
                    </a:lnTo>
                    <a:lnTo>
                      <a:pt x="388" y="439"/>
                    </a:lnTo>
                    <a:lnTo>
                      <a:pt x="438" y="390"/>
                    </a:lnTo>
                    <a:lnTo>
                      <a:pt x="472" y="328"/>
                    </a:lnTo>
                    <a:lnTo>
                      <a:pt x="487" y="258"/>
                    </a:lnTo>
                    <a:lnTo>
                      <a:pt x="487" y="253"/>
                    </a:lnTo>
                    <a:lnTo>
                      <a:pt x="487" y="248"/>
                    </a:lnTo>
                    <a:lnTo>
                      <a:pt x="487" y="238"/>
                    </a:lnTo>
                    <a:lnTo>
                      <a:pt x="487" y="232"/>
                    </a:lnTo>
                    <a:lnTo>
                      <a:pt x="487" y="227"/>
                    </a:lnTo>
                    <a:lnTo>
                      <a:pt x="471" y="156"/>
                    </a:lnTo>
                    <a:lnTo>
                      <a:pt x="437" y="95"/>
                    </a:lnTo>
                    <a:lnTo>
                      <a:pt x="388" y="47"/>
                    </a:lnTo>
                    <a:lnTo>
                      <a:pt x="326" y="14"/>
                    </a:lnTo>
                    <a:lnTo>
                      <a:pt x="255" y="0"/>
                    </a:lnTo>
                    <a:lnTo>
                      <a:pt x="251" y="0"/>
                    </a:lnTo>
                    <a:lnTo>
                      <a:pt x="248" y="0"/>
                    </a:lnTo>
                    <a:close/>
                  </a:path>
                </a:pathLst>
              </a:custGeom>
              <a:solidFill>
                <a:srgbClr val="FDCD54"/>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dirty="0"/>
              </a:p>
            </p:txBody>
          </p:sp>
          <p:sp>
            <p:nvSpPr>
              <p:cNvPr id="51" name="Freeform 117">
                <a:extLst>
                  <a:ext uri="{FF2B5EF4-FFF2-40B4-BE49-F238E27FC236}">
                    <a16:creationId xmlns:a16="http://schemas.microsoft.com/office/drawing/2014/main" id="{D8179A80-DB62-454E-9A8D-EF4B31BE14EE}"/>
                  </a:ext>
                </a:extLst>
              </p:cNvPr>
              <p:cNvSpPr>
                <a:spLocks/>
              </p:cNvSpPr>
              <p:nvPr/>
            </p:nvSpPr>
            <p:spPr bwMode="auto">
              <a:xfrm>
                <a:off x="678" y="1624"/>
                <a:ext cx="643" cy="643"/>
              </a:xfrm>
              <a:custGeom>
                <a:avLst/>
                <a:gdLst>
                  <a:gd name="T0" fmla="+- 0 1000 679"/>
                  <a:gd name="T1" fmla="*/ T0 w 643"/>
                  <a:gd name="T2" fmla="+- 0 1624 1624"/>
                  <a:gd name="T3" fmla="*/ 1624 h 643"/>
                  <a:gd name="T4" fmla="+- 0 927 679"/>
                  <a:gd name="T5" fmla="*/ T4 w 643"/>
                  <a:gd name="T6" fmla="+- 0 1633 1624"/>
                  <a:gd name="T7" fmla="*/ 1633 h 643"/>
                  <a:gd name="T8" fmla="+- 0 859 679"/>
                  <a:gd name="T9" fmla="*/ T8 w 643"/>
                  <a:gd name="T10" fmla="+- 0 1657 1624"/>
                  <a:gd name="T11" fmla="*/ 1657 h 643"/>
                  <a:gd name="T12" fmla="+- 0 799 679"/>
                  <a:gd name="T13" fmla="*/ T12 w 643"/>
                  <a:gd name="T14" fmla="+- 0 1695 1624"/>
                  <a:gd name="T15" fmla="*/ 1695 h 643"/>
                  <a:gd name="T16" fmla="+- 0 750 679"/>
                  <a:gd name="T17" fmla="*/ T16 w 643"/>
                  <a:gd name="T18" fmla="+- 0 1745 1624"/>
                  <a:gd name="T19" fmla="*/ 1745 h 643"/>
                  <a:gd name="T20" fmla="+- 0 712 679"/>
                  <a:gd name="T21" fmla="*/ T20 w 643"/>
                  <a:gd name="T22" fmla="+- 0 1804 1624"/>
                  <a:gd name="T23" fmla="*/ 1804 h 643"/>
                  <a:gd name="T24" fmla="+- 0 687 679"/>
                  <a:gd name="T25" fmla="*/ T24 w 643"/>
                  <a:gd name="T26" fmla="+- 0 1872 1624"/>
                  <a:gd name="T27" fmla="*/ 1872 h 643"/>
                  <a:gd name="T28" fmla="+- 0 679 679"/>
                  <a:gd name="T29" fmla="*/ T28 w 643"/>
                  <a:gd name="T30" fmla="+- 0 1946 1624"/>
                  <a:gd name="T31" fmla="*/ 1946 h 643"/>
                  <a:gd name="T32" fmla="+- 0 687 679"/>
                  <a:gd name="T33" fmla="*/ T32 w 643"/>
                  <a:gd name="T34" fmla="+- 0 2019 1624"/>
                  <a:gd name="T35" fmla="*/ 2019 h 643"/>
                  <a:gd name="T36" fmla="+- 0 712 679"/>
                  <a:gd name="T37" fmla="*/ T36 w 643"/>
                  <a:gd name="T38" fmla="+- 0 2087 1624"/>
                  <a:gd name="T39" fmla="*/ 2087 h 643"/>
                  <a:gd name="T40" fmla="+- 0 750 679"/>
                  <a:gd name="T41" fmla="*/ T40 w 643"/>
                  <a:gd name="T42" fmla="+- 0 2147 1624"/>
                  <a:gd name="T43" fmla="*/ 2147 h 643"/>
                  <a:gd name="T44" fmla="+- 0 799 679"/>
                  <a:gd name="T45" fmla="*/ T44 w 643"/>
                  <a:gd name="T46" fmla="+- 0 2196 1624"/>
                  <a:gd name="T47" fmla="*/ 2196 h 643"/>
                  <a:gd name="T48" fmla="+- 0 859 679"/>
                  <a:gd name="T49" fmla="*/ T48 w 643"/>
                  <a:gd name="T50" fmla="+- 0 2234 1624"/>
                  <a:gd name="T51" fmla="*/ 2234 h 643"/>
                  <a:gd name="T52" fmla="+- 0 927 679"/>
                  <a:gd name="T53" fmla="*/ T52 w 643"/>
                  <a:gd name="T54" fmla="+- 0 2259 1624"/>
                  <a:gd name="T55" fmla="*/ 2259 h 643"/>
                  <a:gd name="T56" fmla="+- 0 1000 679"/>
                  <a:gd name="T57" fmla="*/ T56 w 643"/>
                  <a:gd name="T58" fmla="+- 0 2267 1624"/>
                  <a:gd name="T59" fmla="*/ 2267 h 643"/>
                  <a:gd name="T60" fmla="+- 0 1074 679"/>
                  <a:gd name="T61" fmla="*/ T60 w 643"/>
                  <a:gd name="T62" fmla="+- 0 2259 1624"/>
                  <a:gd name="T63" fmla="*/ 2259 h 643"/>
                  <a:gd name="T64" fmla="+- 0 1142 679"/>
                  <a:gd name="T65" fmla="*/ T64 w 643"/>
                  <a:gd name="T66" fmla="+- 0 2234 1624"/>
                  <a:gd name="T67" fmla="*/ 2234 h 643"/>
                  <a:gd name="T68" fmla="+- 0 1201 679"/>
                  <a:gd name="T69" fmla="*/ T68 w 643"/>
                  <a:gd name="T70" fmla="+- 0 2196 1624"/>
                  <a:gd name="T71" fmla="*/ 2196 h 643"/>
                  <a:gd name="T72" fmla="+- 0 1251 679"/>
                  <a:gd name="T73" fmla="*/ T72 w 643"/>
                  <a:gd name="T74" fmla="+- 0 2147 1624"/>
                  <a:gd name="T75" fmla="*/ 2147 h 643"/>
                  <a:gd name="T76" fmla="+- 0 1289 679"/>
                  <a:gd name="T77" fmla="*/ T76 w 643"/>
                  <a:gd name="T78" fmla="+- 0 2087 1624"/>
                  <a:gd name="T79" fmla="*/ 2087 h 643"/>
                  <a:gd name="T80" fmla="+- 0 1313 679"/>
                  <a:gd name="T81" fmla="*/ T80 w 643"/>
                  <a:gd name="T82" fmla="+- 0 2019 1624"/>
                  <a:gd name="T83" fmla="*/ 2019 h 643"/>
                  <a:gd name="T84" fmla="+- 0 1322 679"/>
                  <a:gd name="T85" fmla="*/ T84 w 643"/>
                  <a:gd name="T86" fmla="+- 0 1946 1624"/>
                  <a:gd name="T87" fmla="*/ 1946 h 643"/>
                  <a:gd name="T88" fmla="+- 0 1322 679"/>
                  <a:gd name="T89" fmla="*/ T88 w 643"/>
                  <a:gd name="T90" fmla="+- 0 1935 1624"/>
                  <a:gd name="T91" fmla="*/ 1935 h 643"/>
                  <a:gd name="T92" fmla="+- 0 1303 679"/>
                  <a:gd name="T93" fmla="*/ T92 w 643"/>
                  <a:gd name="T94" fmla="+- 0 1837 1624"/>
                  <a:gd name="T95" fmla="*/ 1837 h 643"/>
                  <a:gd name="T96" fmla="+- 0 1268 679"/>
                  <a:gd name="T97" fmla="*/ T96 w 643"/>
                  <a:gd name="T98" fmla="+- 0 1767 1624"/>
                  <a:gd name="T99" fmla="*/ 1767 h 643"/>
                  <a:gd name="T100" fmla="+- 0 1217 679"/>
                  <a:gd name="T101" fmla="*/ T100 w 643"/>
                  <a:gd name="T102" fmla="+- 0 1708 1624"/>
                  <a:gd name="T103" fmla="*/ 1708 h 643"/>
                  <a:gd name="T104" fmla="+- 0 1154 679"/>
                  <a:gd name="T105" fmla="*/ T104 w 643"/>
                  <a:gd name="T106" fmla="+- 0 1663 1624"/>
                  <a:gd name="T107" fmla="*/ 1663 h 643"/>
                  <a:gd name="T108" fmla="+- 0 1081 679"/>
                  <a:gd name="T109" fmla="*/ T108 w 643"/>
                  <a:gd name="T110" fmla="+- 0 1634 1624"/>
                  <a:gd name="T111" fmla="*/ 1634 h 643"/>
                  <a:gd name="T112" fmla="+- 0 1000 679"/>
                  <a:gd name="T113" fmla="*/ T112 w 643"/>
                  <a:gd name="T114" fmla="+- 0 1624 1624"/>
                  <a:gd name="T115" fmla="*/ 1624 h 64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Lst>
                <a:rect l="0" t="0" r="r" b="b"/>
                <a:pathLst>
                  <a:path w="643" h="643">
                    <a:moveTo>
                      <a:pt x="321" y="0"/>
                    </a:moveTo>
                    <a:lnTo>
                      <a:pt x="248" y="9"/>
                    </a:lnTo>
                    <a:lnTo>
                      <a:pt x="180" y="33"/>
                    </a:lnTo>
                    <a:lnTo>
                      <a:pt x="120" y="71"/>
                    </a:lnTo>
                    <a:lnTo>
                      <a:pt x="71" y="121"/>
                    </a:lnTo>
                    <a:lnTo>
                      <a:pt x="33" y="180"/>
                    </a:lnTo>
                    <a:lnTo>
                      <a:pt x="8" y="248"/>
                    </a:lnTo>
                    <a:lnTo>
                      <a:pt x="0" y="322"/>
                    </a:lnTo>
                    <a:lnTo>
                      <a:pt x="8" y="395"/>
                    </a:lnTo>
                    <a:lnTo>
                      <a:pt x="33" y="463"/>
                    </a:lnTo>
                    <a:lnTo>
                      <a:pt x="71" y="523"/>
                    </a:lnTo>
                    <a:lnTo>
                      <a:pt x="120" y="572"/>
                    </a:lnTo>
                    <a:lnTo>
                      <a:pt x="180" y="610"/>
                    </a:lnTo>
                    <a:lnTo>
                      <a:pt x="248" y="635"/>
                    </a:lnTo>
                    <a:lnTo>
                      <a:pt x="321" y="643"/>
                    </a:lnTo>
                    <a:lnTo>
                      <a:pt x="395" y="635"/>
                    </a:lnTo>
                    <a:lnTo>
                      <a:pt x="463" y="610"/>
                    </a:lnTo>
                    <a:lnTo>
                      <a:pt x="522" y="572"/>
                    </a:lnTo>
                    <a:lnTo>
                      <a:pt x="572" y="523"/>
                    </a:lnTo>
                    <a:lnTo>
                      <a:pt x="610" y="463"/>
                    </a:lnTo>
                    <a:lnTo>
                      <a:pt x="634" y="395"/>
                    </a:lnTo>
                    <a:lnTo>
                      <a:pt x="643" y="322"/>
                    </a:lnTo>
                    <a:lnTo>
                      <a:pt x="643" y="311"/>
                    </a:lnTo>
                    <a:lnTo>
                      <a:pt x="624" y="213"/>
                    </a:lnTo>
                    <a:lnTo>
                      <a:pt x="589" y="143"/>
                    </a:lnTo>
                    <a:lnTo>
                      <a:pt x="538" y="84"/>
                    </a:lnTo>
                    <a:lnTo>
                      <a:pt x="475" y="39"/>
                    </a:lnTo>
                    <a:lnTo>
                      <a:pt x="402" y="10"/>
                    </a:lnTo>
                    <a:lnTo>
                      <a:pt x="321" y="0"/>
                    </a:lnTo>
                    <a:close/>
                  </a:path>
                </a:pathLst>
              </a:custGeom>
              <a:solidFill>
                <a:srgbClr val="1B75BC"/>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dirty="0"/>
              </a:p>
            </p:txBody>
          </p:sp>
          <p:sp>
            <p:nvSpPr>
              <p:cNvPr id="52" name="Freeform 118">
                <a:extLst>
                  <a:ext uri="{FF2B5EF4-FFF2-40B4-BE49-F238E27FC236}">
                    <a16:creationId xmlns:a16="http://schemas.microsoft.com/office/drawing/2014/main" id="{5B0005B4-83DF-4DEF-99A7-2D29A1841DB2}"/>
                  </a:ext>
                </a:extLst>
              </p:cNvPr>
              <p:cNvSpPr>
                <a:spLocks/>
              </p:cNvSpPr>
              <p:nvPr/>
            </p:nvSpPr>
            <p:spPr bwMode="auto">
              <a:xfrm>
                <a:off x="3300" y="1914"/>
                <a:ext cx="43" cy="31"/>
              </a:xfrm>
              <a:custGeom>
                <a:avLst/>
                <a:gdLst>
                  <a:gd name="T0" fmla="+- 0 3343 3300"/>
                  <a:gd name="T1" fmla="*/ T0 w 43"/>
                  <a:gd name="T2" fmla="+- 0 1915 1915"/>
                  <a:gd name="T3" fmla="*/ 1915 h 31"/>
                  <a:gd name="T4" fmla="+- 0 3300 3300"/>
                  <a:gd name="T5" fmla="*/ T4 w 43"/>
                  <a:gd name="T6" fmla="+- 0 1915 1915"/>
                  <a:gd name="T7" fmla="*/ 1915 h 31"/>
                  <a:gd name="T8" fmla="+- 0 3301 3300"/>
                  <a:gd name="T9" fmla="*/ T8 w 43"/>
                  <a:gd name="T10" fmla="+- 0 1920 1915"/>
                  <a:gd name="T11" fmla="*/ 1920 h 31"/>
                  <a:gd name="T12" fmla="+- 0 3301 3300"/>
                  <a:gd name="T13" fmla="*/ T12 w 43"/>
                  <a:gd name="T14" fmla="+- 0 1938 1915"/>
                  <a:gd name="T15" fmla="*/ 1938 h 31"/>
                  <a:gd name="T16" fmla="+- 0 3300 3300"/>
                  <a:gd name="T17" fmla="*/ T16 w 43"/>
                  <a:gd name="T18" fmla="+- 0 1946 1915"/>
                  <a:gd name="T19" fmla="*/ 1946 h 31"/>
                  <a:gd name="T20" fmla="+- 0 3342 3300"/>
                  <a:gd name="T21" fmla="*/ T20 w 43"/>
                  <a:gd name="T22" fmla="+- 0 1946 1915"/>
                  <a:gd name="T23" fmla="*/ 1946 h 31"/>
                  <a:gd name="T24" fmla="+- 0 3342 3300"/>
                  <a:gd name="T25" fmla="*/ T24 w 43"/>
                  <a:gd name="T26" fmla="+- 0 1942 1915"/>
                  <a:gd name="T27" fmla="*/ 1942 h 31"/>
                  <a:gd name="T28" fmla="+- 0 3342 3300"/>
                  <a:gd name="T29" fmla="*/ T28 w 43"/>
                  <a:gd name="T30" fmla="+- 0 1938 1915"/>
                  <a:gd name="T31" fmla="*/ 1938 h 31"/>
                  <a:gd name="T32" fmla="+- 0 3342 3300"/>
                  <a:gd name="T33" fmla="*/ T32 w 43"/>
                  <a:gd name="T34" fmla="+- 0 1926 1915"/>
                  <a:gd name="T35" fmla="*/ 1926 h 31"/>
                  <a:gd name="T36" fmla="+- 0 3342 3300"/>
                  <a:gd name="T37" fmla="*/ T36 w 43"/>
                  <a:gd name="T38" fmla="+- 0 1921 1915"/>
                  <a:gd name="T39" fmla="*/ 1921 h 31"/>
                  <a:gd name="T40" fmla="+- 0 3343 3300"/>
                  <a:gd name="T41" fmla="*/ T40 w 43"/>
                  <a:gd name="T42" fmla="+- 0 1915 1915"/>
                  <a:gd name="T43" fmla="*/ 1915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Lst>
                <a:rect l="0" t="0" r="r" b="b"/>
                <a:pathLst>
                  <a:path w="43" h="31">
                    <a:moveTo>
                      <a:pt x="43" y="0"/>
                    </a:moveTo>
                    <a:lnTo>
                      <a:pt x="0" y="0"/>
                    </a:lnTo>
                    <a:lnTo>
                      <a:pt x="1" y="5"/>
                    </a:lnTo>
                    <a:lnTo>
                      <a:pt x="1" y="23"/>
                    </a:lnTo>
                    <a:lnTo>
                      <a:pt x="0" y="31"/>
                    </a:lnTo>
                    <a:lnTo>
                      <a:pt x="42" y="31"/>
                    </a:lnTo>
                    <a:lnTo>
                      <a:pt x="42" y="27"/>
                    </a:lnTo>
                    <a:lnTo>
                      <a:pt x="42" y="23"/>
                    </a:lnTo>
                    <a:lnTo>
                      <a:pt x="42" y="11"/>
                    </a:lnTo>
                    <a:lnTo>
                      <a:pt x="42" y="6"/>
                    </a:lnTo>
                    <a:lnTo>
                      <a:pt x="43"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dirty="0"/>
              </a:p>
            </p:txBody>
          </p:sp>
          <p:pic>
            <p:nvPicPr>
              <p:cNvPr id="53" name="Picture 52">
                <a:extLst>
                  <a:ext uri="{FF2B5EF4-FFF2-40B4-BE49-F238E27FC236}">
                    <a16:creationId xmlns:a16="http://schemas.microsoft.com/office/drawing/2014/main" id="{DCE3B7F7-F97A-4609-94CB-4DE15B770A7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43" y="1752"/>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 name="Freeform 120">
                <a:extLst>
                  <a:ext uri="{FF2B5EF4-FFF2-40B4-BE49-F238E27FC236}">
                    <a16:creationId xmlns:a16="http://schemas.microsoft.com/office/drawing/2014/main" id="{BA2F93D3-F803-4360-A3AC-3211DA959E40}"/>
                  </a:ext>
                </a:extLst>
              </p:cNvPr>
              <p:cNvSpPr>
                <a:spLocks/>
              </p:cNvSpPr>
              <p:nvPr/>
            </p:nvSpPr>
            <p:spPr bwMode="auto">
              <a:xfrm>
                <a:off x="2862" y="1227"/>
                <a:ext cx="22" cy="31"/>
              </a:xfrm>
              <a:custGeom>
                <a:avLst/>
                <a:gdLst>
                  <a:gd name="T0" fmla="+- 0 2885 2863"/>
                  <a:gd name="T1" fmla="*/ T0 w 22"/>
                  <a:gd name="T2" fmla="+- 0 1228 1228"/>
                  <a:gd name="T3" fmla="*/ 1228 h 31"/>
                  <a:gd name="T4" fmla="+- 0 2863 2863"/>
                  <a:gd name="T5" fmla="*/ T4 w 22"/>
                  <a:gd name="T6" fmla="+- 0 1228 1228"/>
                  <a:gd name="T7" fmla="*/ 1228 h 31"/>
                  <a:gd name="T8" fmla="+- 0 2863 2863"/>
                  <a:gd name="T9" fmla="*/ T8 w 22"/>
                  <a:gd name="T10" fmla="+- 0 1235 1228"/>
                  <a:gd name="T11" fmla="*/ 1235 h 31"/>
                  <a:gd name="T12" fmla="+- 0 2864 2863"/>
                  <a:gd name="T13" fmla="*/ T12 w 22"/>
                  <a:gd name="T14" fmla="+- 0 1239 1228"/>
                  <a:gd name="T15" fmla="*/ 1239 h 31"/>
                  <a:gd name="T16" fmla="+- 0 2864 2863"/>
                  <a:gd name="T17" fmla="*/ T16 w 22"/>
                  <a:gd name="T18" fmla="+- 0 1254 1228"/>
                  <a:gd name="T19" fmla="*/ 1254 h 31"/>
                  <a:gd name="T20" fmla="+- 0 2864 2863"/>
                  <a:gd name="T21" fmla="*/ T20 w 22"/>
                  <a:gd name="T22" fmla="+- 0 1255 1228"/>
                  <a:gd name="T23" fmla="*/ 1255 h 31"/>
                  <a:gd name="T24" fmla="+- 0 2864 2863"/>
                  <a:gd name="T25" fmla="*/ T24 w 22"/>
                  <a:gd name="T26" fmla="+- 0 1259 1228"/>
                  <a:gd name="T27" fmla="*/ 1259 h 31"/>
                  <a:gd name="T28" fmla="+- 0 2885 2863"/>
                  <a:gd name="T29" fmla="*/ T28 w 22"/>
                  <a:gd name="T30" fmla="+- 0 1259 1228"/>
                  <a:gd name="T31" fmla="*/ 1259 h 31"/>
                  <a:gd name="T32" fmla="+- 0 2884 2863"/>
                  <a:gd name="T33" fmla="*/ T32 w 22"/>
                  <a:gd name="T34" fmla="+- 0 1254 1228"/>
                  <a:gd name="T35" fmla="*/ 1254 h 31"/>
                  <a:gd name="T36" fmla="+- 0 2884 2863"/>
                  <a:gd name="T37" fmla="*/ T36 w 22"/>
                  <a:gd name="T38" fmla="+- 0 1249 1228"/>
                  <a:gd name="T39" fmla="*/ 1249 h 31"/>
                  <a:gd name="T40" fmla="+- 0 2884 2863"/>
                  <a:gd name="T41" fmla="*/ T40 w 22"/>
                  <a:gd name="T42" fmla="+- 0 1239 1228"/>
                  <a:gd name="T43" fmla="*/ 1239 h 31"/>
                  <a:gd name="T44" fmla="+- 0 2884 2863"/>
                  <a:gd name="T45" fmla="*/ T44 w 22"/>
                  <a:gd name="T46" fmla="+- 0 1233 1228"/>
                  <a:gd name="T47" fmla="*/ 1233 h 31"/>
                  <a:gd name="T48" fmla="+- 0 2885 2863"/>
                  <a:gd name="T49" fmla="*/ T48 w 22"/>
                  <a:gd name="T50" fmla="+- 0 1228 1228"/>
                  <a:gd name="T51" fmla="*/ 1228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22" h="31">
                    <a:moveTo>
                      <a:pt x="22" y="0"/>
                    </a:moveTo>
                    <a:lnTo>
                      <a:pt x="0" y="0"/>
                    </a:lnTo>
                    <a:lnTo>
                      <a:pt x="0" y="7"/>
                    </a:lnTo>
                    <a:lnTo>
                      <a:pt x="1" y="11"/>
                    </a:lnTo>
                    <a:lnTo>
                      <a:pt x="1" y="26"/>
                    </a:lnTo>
                    <a:lnTo>
                      <a:pt x="1" y="27"/>
                    </a:lnTo>
                    <a:lnTo>
                      <a:pt x="1" y="31"/>
                    </a:lnTo>
                    <a:lnTo>
                      <a:pt x="22" y="31"/>
                    </a:lnTo>
                    <a:lnTo>
                      <a:pt x="21" y="26"/>
                    </a:lnTo>
                    <a:lnTo>
                      <a:pt x="21" y="21"/>
                    </a:lnTo>
                    <a:lnTo>
                      <a:pt x="21" y="11"/>
                    </a:lnTo>
                    <a:lnTo>
                      <a:pt x="21" y="5"/>
                    </a:lnTo>
                    <a:lnTo>
                      <a:pt x="22"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dirty="0"/>
              </a:p>
            </p:txBody>
          </p:sp>
          <p:sp>
            <p:nvSpPr>
              <p:cNvPr id="55" name="Freeform 121">
                <a:extLst>
                  <a:ext uri="{FF2B5EF4-FFF2-40B4-BE49-F238E27FC236}">
                    <a16:creationId xmlns:a16="http://schemas.microsoft.com/office/drawing/2014/main" id="{AD0EEB23-EC1F-43EB-8C6E-D8153C8CB5D4}"/>
                  </a:ext>
                </a:extLst>
              </p:cNvPr>
              <p:cNvSpPr>
                <a:spLocks/>
              </p:cNvSpPr>
              <p:nvPr/>
            </p:nvSpPr>
            <p:spPr bwMode="auto">
              <a:xfrm>
                <a:off x="2883" y="1000"/>
                <a:ext cx="488" cy="487"/>
              </a:xfrm>
              <a:custGeom>
                <a:avLst/>
                <a:gdLst>
                  <a:gd name="T0" fmla="+- 0 3127 2884"/>
                  <a:gd name="T1" fmla="*/ T0 w 488"/>
                  <a:gd name="T2" fmla="+- 0 1001 1001"/>
                  <a:gd name="T3" fmla="*/ 1001 h 487"/>
                  <a:gd name="T4" fmla="+- 0 3053 2884"/>
                  <a:gd name="T5" fmla="*/ T4 w 488"/>
                  <a:gd name="T6" fmla="+- 0 1012 1001"/>
                  <a:gd name="T7" fmla="*/ 1012 h 487"/>
                  <a:gd name="T8" fmla="+- 0 2989 2884"/>
                  <a:gd name="T9" fmla="*/ T8 w 488"/>
                  <a:gd name="T10" fmla="+- 0 1044 1001"/>
                  <a:gd name="T11" fmla="*/ 1044 h 487"/>
                  <a:gd name="T12" fmla="+- 0 2937 2884"/>
                  <a:gd name="T13" fmla="*/ T12 w 488"/>
                  <a:gd name="T14" fmla="+- 0 1093 1001"/>
                  <a:gd name="T15" fmla="*/ 1093 h 487"/>
                  <a:gd name="T16" fmla="+- 0 2901 2884"/>
                  <a:gd name="T17" fmla="*/ T16 w 488"/>
                  <a:gd name="T18" fmla="+- 0 1155 1001"/>
                  <a:gd name="T19" fmla="*/ 1155 h 487"/>
                  <a:gd name="T20" fmla="+- 0 2885 2884"/>
                  <a:gd name="T21" fmla="*/ T20 w 488"/>
                  <a:gd name="T22" fmla="+- 0 1228 1001"/>
                  <a:gd name="T23" fmla="*/ 1228 h 487"/>
                  <a:gd name="T24" fmla="+- 0 2884 2884"/>
                  <a:gd name="T25" fmla="*/ T24 w 488"/>
                  <a:gd name="T26" fmla="+- 0 1233 1001"/>
                  <a:gd name="T27" fmla="*/ 1233 h 487"/>
                  <a:gd name="T28" fmla="+- 0 2884 2884"/>
                  <a:gd name="T29" fmla="*/ T28 w 488"/>
                  <a:gd name="T30" fmla="+- 0 1239 1001"/>
                  <a:gd name="T31" fmla="*/ 1239 h 487"/>
                  <a:gd name="T32" fmla="+- 0 2884 2884"/>
                  <a:gd name="T33" fmla="*/ T32 w 488"/>
                  <a:gd name="T34" fmla="+- 0 1249 1001"/>
                  <a:gd name="T35" fmla="*/ 1249 h 487"/>
                  <a:gd name="T36" fmla="+- 0 2884 2884"/>
                  <a:gd name="T37" fmla="*/ T36 w 488"/>
                  <a:gd name="T38" fmla="+- 0 1254 1001"/>
                  <a:gd name="T39" fmla="*/ 1254 h 487"/>
                  <a:gd name="T40" fmla="+- 0 2885 2884"/>
                  <a:gd name="T41" fmla="*/ T40 w 488"/>
                  <a:gd name="T42" fmla="+- 0 1259 1001"/>
                  <a:gd name="T43" fmla="*/ 1259 h 487"/>
                  <a:gd name="T44" fmla="+- 0 2900 2884"/>
                  <a:gd name="T45" fmla="*/ T44 w 488"/>
                  <a:gd name="T46" fmla="+- 0 1331 1001"/>
                  <a:gd name="T47" fmla="*/ 1331 h 487"/>
                  <a:gd name="T48" fmla="+- 0 2936 2884"/>
                  <a:gd name="T49" fmla="*/ T48 w 488"/>
                  <a:gd name="T50" fmla="+- 0 1394 1001"/>
                  <a:gd name="T51" fmla="*/ 1394 h 487"/>
                  <a:gd name="T52" fmla="+- 0 2988 2884"/>
                  <a:gd name="T53" fmla="*/ T52 w 488"/>
                  <a:gd name="T54" fmla="+- 0 1444 1001"/>
                  <a:gd name="T55" fmla="*/ 1444 h 487"/>
                  <a:gd name="T56" fmla="+- 0 3053 2884"/>
                  <a:gd name="T57" fmla="*/ T56 w 488"/>
                  <a:gd name="T58" fmla="+- 0 1476 1001"/>
                  <a:gd name="T59" fmla="*/ 1476 h 487"/>
                  <a:gd name="T60" fmla="+- 0 3127 2884"/>
                  <a:gd name="T61" fmla="*/ T60 w 488"/>
                  <a:gd name="T62" fmla="+- 0 1488 1001"/>
                  <a:gd name="T63" fmla="*/ 1488 h 487"/>
                  <a:gd name="T64" fmla="+- 0 3202 2884"/>
                  <a:gd name="T65" fmla="*/ T64 w 488"/>
                  <a:gd name="T66" fmla="+- 0 1476 1001"/>
                  <a:gd name="T67" fmla="*/ 1476 h 487"/>
                  <a:gd name="T68" fmla="+- 0 3267 2884"/>
                  <a:gd name="T69" fmla="*/ T68 w 488"/>
                  <a:gd name="T70" fmla="+- 0 1444 1001"/>
                  <a:gd name="T71" fmla="*/ 1444 h 487"/>
                  <a:gd name="T72" fmla="+- 0 3319 2884"/>
                  <a:gd name="T73" fmla="*/ T72 w 488"/>
                  <a:gd name="T74" fmla="+- 0 1394 1001"/>
                  <a:gd name="T75" fmla="*/ 1394 h 487"/>
                  <a:gd name="T76" fmla="+- 0 3354 2884"/>
                  <a:gd name="T77" fmla="*/ T76 w 488"/>
                  <a:gd name="T78" fmla="+- 0 1331 1001"/>
                  <a:gd name="T79" fmla="*/ 1331 h 487"/>
                  <a:gd name="T80" fmla="+- 0 3370 2884"/>
                  <a:gd name="T81" fmla="*/ T80 w 488"/>
                  <a:gd name="T82" fmla="+- 0 1259 1001"/>
                  <a:gd name="T83" fmla="*/ 1259 h 487"/>
                  <a:gd name="T84" fmla="+- 0 3370 2884"/>
                  <a:gd name="T85" fmla="*/ T84 w 488"/>
                  <a:gd name="T86" fmla="+- 0 1254 1001"/>
                  <a:gd name="T87" fmla="*/ 1254 h 487"/>
                  <a:gd name="T88" fmla="+- 0 3371 2884"/>
                  <a:gd name="T89" fmla="*/ T88 w 488"/>
                  <a:gd name="T90" fmla="+- 0 1249 1001"/>
                  <a:gd name="T91" fmla="*/ 1249 h 487"/>
                  <a:gd name="T92" fmla="+- 0 3371 2884"/>
                  <a:gd name="T93" fmla="*/ T92 w 488"/>
                  <a:gd name="T94" fmla="+- 0 1239 1001"/>
                  <a:gd name="T95" fmla="*/ 1239 h 487"/>
                  <a:gd name="T96" fmla="+- 0 3370 2884"/>
                  <a:gd name="T97" fmla="*/ T96 w 488"/>
                  <a:gd name="T98" fmla="+- 0 1233 1001"/>
                  <a:gd name="T99" fmla="*/ 1233 h 487"/>
                  <a:gd name="T100" fmla="+- 0 3370 2884"/>
                  <a:gd name="T101" fmla="*/ T100 w 488"/>
                  <a:gd name="T102" fmla="+- 0 1228 1001"/>
                  <a:gd name="T103" fmla="*/ 1228 h 487"/>
                  <a:gd name="T104" fmla="+- 0 3354 2884"/>
                  <a:gd name="T105" fmla="*/ T104 w 488"/>
                  <a:gd name="T106" fmla="+- 0 1155 1001"/>
                  <a:gd name="T107" fmla="*/ 1155 h 487"/>
                  <a:gd name="T108" fmla="+- 0 3318 2884"/>
                  <a:gd name="T109" fmla="*/ T108 w 488"/>
                  <a:gd name="T110" fmla="+- 0 1093 1001"/>
                  <a:gd name="T111" fmla="*/ 1093 h 487"/>
                  <a:gd name="T112" fmla="+- 0 3266 2884"/>
                  <a:gd name="T113" fmla="*/ T112 w 488"/>
                  <a:gd name="T114" fmla="+- 0 1044 1001"/>
                  <a:gd name="T115" fmla="*/ 1044 h 487"/>
                  <a:gd name="T116" fmla="+- 0 3201 2884"/>
                  <a:gd name="T117" fmla="*/ T116 w 488"/>
                  <a:gd name="T118" fmla="+- 0 1012 1001"/>
                  <a:gd name="T119" fmla="*/ 1012 h 487"/>
                  <a:gd name="T120" fmla="+- 0 3127 2884"/>
                  <a:gd name="T121" fmla="*/ T120 w 488"/>
                  <a:gd name="T122" fmla="+- 0 1001 1001"/>
                  <a:gd name="T123" fmla="*/ 1001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Lst>
                <a:rect l="0" t="0" r="r" b="b"/>
                <a:pathLst>
                  <a:path w="488" h="487">
                    <a:moveTo>
                      <a:pt x="243" y="0"/>
                    </a:moveTo>
                    <a:lnTo>
                      <a:pt x="169" y="11"/>
                    </a:lnTo>
                    <a:lnTo>
                      <a:pt x="105" y="43"/>
                    </a:lnTo>
                    <a:lnTo>
                      <a:pt x="53" y="92"/>
                    </a:lnTo>
                    <a:lnTo>
                      <a:pt x="17" y="154"/>
                    </a:lnTo>
                    <a:lnTo>
                      <a:pt x="1" y="227"/>
                    </a:lnTo>
                    <a:lnTo>
                      <a:pt x="0" y="232"/>
                    </a:lnTo>
                    <a:lnTo>
                      <a:pt x="0" y="238"/>
                    </a:lnTo>
                    <a:lnTo>
                      <a:pt x="0" y="248"/>
                    </a:lnTo>
                    <a:lnTo>
                      <a:pt x="0" y="253"/>
                    </a:lnTo>
                    <a:lnTo>
                      <a:pt x="1" y="258"/>
                    </a:lnTo>
                    <a:lnTo>
                      <a:pt x="16" y="330"/>
                    </a:lnTo>
                    <a:lnTo>
                      <a:pt x="52" y="393"/>
                    </a:lnTo>
                    <a:lnTo>
                      <a:pt x="104" y="443"/>
                    </a:lnTo>
                    <a:lnTo>
                      <a:pt x="169" y="475"/>
                    </a:lnTo>
                    <a:lnTo>
                      <a:pt x="243" y="487"/>
                    </a:lnTo>
                    <a:lnTo>
                      <a:pt x="318" y="475"/>
                    </a:lnTo>
                    <a:lnTo>
                      <a:pt x="383" y="443"/>
                    </a:lnTo>
                    <a:lnTo>
                      <a:pt x="435" y="393"/>
                    </a:lnTo>
                    <a:lnTo>
                      <a:pt x="470" y="330"/>
                    </a:lnTo>
                    <a:lnTo>
                      <a:pt x="486" y="258"/>
                    </a:lnTo>
                    <a:lnTo>
                      <a:pt x="486" y="253"/>
                    </a:lnTo>
                    <a:lnTo>
                      <a:pt x="487" y="248"/>
                    </a:lnTo>
                    <a:lnTo>
                      <a:pt x="487" y="238"/>
                    </a:lnTo>
                    <a:lnTo>
                      <a:pt x="486" y="232"/>
                    </a:lnTo>
                    <a:lnTo>
                      <a:pt x="486" y="227"/>
                    </a:lnTo>
                    <a:lnTo>
                      <a:pt x="470" y="154"/>
                    </a:lnTo>
                    <a:lnTo>
                      <a:pt x="434" y="92"/>
                    </a:lnTo>
                    <a:lnTo>
                      <a:pt x="382" y="43"/>
                    </a:lnTo>
                    <a:lnTo>
                      <a:pt x="317" y="11"/>
                    </a:lnTo>
                    <a:lnTo>
                      <a:pt x="243" y="0"/>
                    </a:lnTo>
                    <a:close/>
                  </a:path>
                </a:pathLst>
              </a:custGeom>
              <a:solidFill>
                <a:srgbClr val="1B75BC"/>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dirty="0"/>
              </a:p>
            </p:txBody>
          </p:sp>
          <p:cxnSp>
            <p:nvCxnSpPr>
              <p:cNvPr id="56" name="Line 348">
                <a:extLst>
                  <a:ext uri="{FF2B5EF4-FFF2-40B4-BE49-F238E27FC236}">
                    <a16:creationId xmlns:a16="http://schemas.microsoft.com/office/drawing/2014/main" id="{39B74FF9-1B86-4BF4-BD73-991042F5A020}"/>
                  </a:ext>
                </a:extLst>
              </p:cNvPr>
              <p:cNvCxnSpPr>
                <a:cxnSpLocks noChangeShapeType="1"/>
              </p:cNvCxnSpPr>
              <p:nvPr/>
            </p:nvCxnSpPr>
            <p:spPr bwMode="auto">
              <a:xfrm>
                <a:off x="2230" y="1257"/>
                <a:ext cx="27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57" name="Line 349">
                <a:extLst>
                  <a:ext uri="{FF2B5EF4-FFF2-40B4-BE49-F238E27FC236}">
                    <a16:creationId xmlns:a16="http://schemas.microsoft.com/office/drawing/2014/main" id="{FFB96027-03CA-4737-AB4A-502DC07A80E3}"/>
                  </a:ext>
                </a:extLst>
              </p:cNvPr>
              <p:cNvCxnSpPr>
                <a:cxnSpLocks noChangeShapeType="1"/>
              </p:cNvCxnSpPr>
              <p:nvPr/>
            </p:nvCxnSpPr>
            <p:spPr bwMode="auto">
              <a:xfrm>
                <a:off x="2230" y="1254"/>
                <a:ext cx="277"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58" name="Line 350">
                <a:extLst>
                  <a:ext uri="{FF2B5EF4-FFF2-40B4-BE49-F238E27FC236}">
                    <a16:creationId xmlns:a16="http://schemas.microsoft.com/office/drawing/2014/main" id="{2F368F06-B17C-4BC9-9BB5-FB3849AE39F5}"/>
                  </a:ext>
                </a:extLst>
              </p:cNvPr>
              <p:cNvCxnSpPr>
                <a:cxnSpLocks noChangeShapeType="1"/>
              </p:cNvCxnSpPr>
              <p:nvPr/>
            </p:nvCxnSpPr>
            <p:spPr bwMode="auto">
              <a:xfrm>
                <a:off x="2230" y="1251"/>
                <a:ext cx="27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59" name="Line 351">
                <a:extLst>
                  <a:ext uri="{FF2B5EF4-FFF2-40B4-BE49-F238E27FC236}">
                    <a16:creationId xmlns:a16="http://schemas.microsoft.com/office/drawing/2014/main" id="{E62C5B97-4644-4CD2-82FD-1A8F0A49D2F3}"/>
                  </a:ext>
                </a:extLst>
              </p:cNvPr>
              <p:cNvCxnSpPr>
                <a:cxnSpLocks noChangeShapeType="1"/>
              </p:cNvCxnSpPr>
              <p:nvPr/>
            </p:nvCxnSpPr>
            <p:spPr bwMode="auto">
              <a:xfrm>
                <a:off x="2230" y="1246"/>
                <a:ext cx="277"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60" name="Line 352">
                <a:extLst>
                  <a:ext uri="{FF2B5EF4-FFF2-40B4-BE49-F238E27FC236}">
                    <a16:creationId xmlns:a16="http://schemas.microsoft.com/office/drawing/2014/main" id="{FC296254-1371-4DC5-A9EA-92BCF5EEEC04}"/>
                  </a:ext>
                </a:extLst>
              </p:cNvPr>
              <p:cNvCxnSpPr>
                <a:cxnSpLocks noChangeShapeType="1"/>
              </p:cNvCxnSpPr>
              <p:nvPr/>
            </p:nvCxnSpPr>
            <p:spPr bwMode="auto">
              <a:xfrm>
                <a:off x="2230" y="1241"/>
                <a:ext cx="27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61" name="Line 353">
                <a:extLst>
                  <a:ext uri="{FF2B5EF4-FFF2-40B4-BE49-F238E27FC236}">
                    <a16:creationId xmlns:a16="http://schemas.microsoft.com/office/drawing/2014/main" id="{6742073F-7A11-428C-82D9-E8C9C47FCE9E}"/>
                  </a:ext>
                </a:extLst>
              </p:cNvPr>
              <p:cNvCxnSpPr>
                <a:cxnSpLocks noChangeShapeType="1"/>
              </p:cNvCxnSpPr>
              <p:nvPr/>
            </p:nvCxnSpPr>
            <p:spPr bwMode="auto">
              <a:xfrm>
                <a:off x="2229" y="1237"/>
                <a:ext cx="278"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62" name="Line 354">
                <a:extLst>
                  <a:ext uri="{FF2B5EF4-FFF2-40B4-BE49-F238E27FC236}">
                    <a16:creationId xmlns:a16="http://schemas.microsoft.com/office/drawing/2014/main" id="{00580C8D-9F63-4225-AA11-E466E12A0490}"/>
                  </a:ext>
                </a:extLst>
              </p:cNvPr>
              <p:cNvCxnSpPr>
                <a:cxnSpLocks noChangeShapeType="1"/>
              </p:cNvCxnSpPr>
              <p:nvPr/>
            </p:nvCxnSpPr>
            <p:spPr bwMode="auto">
              <a:xfrm>
                <a:off x="2228" y="1232"/>
                <a:ext cx="280"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63" name="Line 355">
                <a:extLst>
                  <a:ext uri="{FF2B5EF4-FFF2-40B4-BE49-F238E27FC236}">
                    <a16:creationId xmlns:a16="http://schemas.microsoft.com/office/drawing/2014/main" id="{37507F15-55B2-4687-88CB-5377FA56EED3}"/>
                  </a:ext>
                </a:extLst>
              </p:cNvPr>
              <p:cNvCxnSpPr>
                <a:cxnSpLocks noChangeShapeType="1"/>
              </p:cNvCxnSpPr>
              <p:nvPr/>
            </p:nvCxnSpPr>
            <p:spPr bwMode="auto">
              <a:xfrm>
                <a:off x="2225" y="1199"/>
                <a:ext cx="0" cy="120"/>
              </a:xfrm>
              <a:prstGeom prst="line">
                <a:avLst/>
              </a:prstGeom>
              <a:noFill/>
              <a:ln w="6693">
                <a:solidFill>
                  <a:srgbClr val="599B4E"/>
                </a:solidFill>
                <a:prstDash val="solid"/>
                <a:round/>
                <a:headEnd/>
                <a:tailEnd/>
              </a:ln>
              <a:extLst>
                <a:ext uri="{909E8E84-426E-40DD-AFC4-6F175D3DCCD1}">
                  <a14:hiddenFill xmlns:a14="http://schemas.microsoft.com/office/drawing/2010/main">
                    <a:noFill/>
                  </a14:hiddenFill>
                </a:ext>
              </a:extLst>
            </p:spPr>
          </p:cxnSp>
          <p:cxnSp>
            <p:nvCxnSpPr>
              <p:cNvPr id="64" name="Line 356">
                <a:extLst>
                  <a:ext uri="{FF2B5EF4-FFF2-40B4-BE49-F238E27FC236}">
                    <a16:creationId xmlns:a16="http://schemas.microsoft.com/office/drawing/2014/main" id="{532578E2-122C-45F2-9127-FD49D9512CDC}"/>
                  </a:ext>
                </a:extLst>
              </p:cNvPr>
              <p:cNvCxnSpPr>
                <a:cxnSpLocks noChangeShapeType="1"/>
              </p:cNvCxnSpPr>
              <p:nvPr/>
            </p:nvCxnSpPr>
            <p:spPr bwMode="auto">
              <a:xfrm>
                <a:off x="1109" y="1243"/>
                <a:ext cx="634" cy="0"/>
              </a:xfrm>
              <a:prstGeom prst="line">
                <a:avLst/>
              </a:prstGeom>
              <a:noFill/>
              <a:ln w="19647">
                <a:solidFill>
                  <a:srgbClr val="173B67"/>
                </a:solidFill>
                <a:prstDash val="solid"/>
                <a:round/>
                <a:headEnd/>
                <a:tailEnd/>
              </a:ln>
              <a:extLst>
                <a:ext uri="{909E8E84-426E-40DD-AFC4-6F175D3DCCD1}">
                  <a14:hiddenFill xmlns:a14="http://schemas.microsoft.com/office/drawing/2010/main">
                    <a:noFill/>
                  </a14:hiddenFill>
                </a:ext>
              </a:extLst>
            </p:spPr>
          </p:cxnSp>
          <p:pic>
            <p:nvPicPr>
              <p:cNvPr id="65" name="Picture 64">
                <a:extLst>
                  <a:ext uri="{FF2B5EF4-FFF2-40B4-BE49-F238E27FC236}">
                    <a16:creationId xmlns:a16="http://schemas.microsoft.com/office/drawing/2014/main" id="{A3B881C5-E12F-490F-899D-AAA5BF2B8C2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8" y="1136"/>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6" name="Line 358">
                <a:extLst>
                  <a:ext uri="{FF2B5EF4-FFF2-40B4-BE49-F238E27FC236}">
                    <a16:creationId xmlns:a16="http://schemas.microsoft.com/office/drawing/2014/main" id="{DE42D74D-9AA7-40B5-AE55-1B41B2AD3DB5}"/>
                  </a:ext>
                </a:extLst>
              </p:cNvPr>
              <p:cNvCxnSpPr>
                <a:cxnSpLocks noChangeShapeType="1"/>
              </p:cNvCxnSpPr>
              <p:nvPr/>
            </p:nvCxnSpPr>
            <p:spPr bwMode="auto">
              <a:xfrm>
                <a:off x="2000" y="519"/>
                <a:ext cx="0" cy="312"/>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67" name="Line 359">
                <a:extLst>
                  <a:ext uri="{FF2B5EF4-FFF2-40B4-BE49-F238E27FC236}">
                    <a16:creationId xmlns:a16="http://schemas.microsoft.com/office/drawing/2014/main" id="{421DEDBF-27BB-449E-A201-CD91F577E6B2}"/>
                  </a:ext>
                </a:extLst>
              </p:cNvPr>
              <p:cNvCxnSpPr>
                <a:cxnSpLocks noChangeShapeType="1"/>
              </p:cNvCxnSpPr>
              <p:nvPr/>
            </p:nvCxnSpPr>
            <p:spPr bwMode="auto">
              <a:xfrm>
                <a:off x="2003" y="518"/>
                <a:ext cx="12"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68" name="Line 360">
                <a:extLst>
                  <a:ext uri="{FF2B5EF4-FFF2-40B4-BE49-F238E27FC236}">
                    <a16:creationId xmlns:a16="http://schemas.microsoft.com/office/drawing/2014/main" id="{0AE5ED58-8A56-40D8-B679-C0B0866EEEDF}"/>
                  </a:ext>
                </a:extLst>
              </p:cNvPr>
              <p:cNvCxnSpPr>
                <a:cxnSpLocks noChangeShapeType="1"/>
              </p:cNvCxnSpPr>
              <p:nvPr/>
            </p:nvCxnSpPr>
            <p:spPr bwMode="auto">
              <a:xfrm>
                <a:off x="2007" y="1016"/>
                <a:ext cx="8"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69" name="Line 361">
                <a:extLst>
                  <a:ext uri="{FF2B5EF4-FFF2-40B4-BE49-F238E27FC236}">
                    <a16:creationId xmlns:a16="http://schemas.microsoft.com/office/drawing/2014/main" id="{A0D2AF4E-CC4D-4E99-9A95-E0FF77367B35}"/>
                  </a:ext>
                </a:extLst>
              </p:cNvPr>
              <p:cNvCxnSpPr>
                <a:cxnSpLocks noChangeShapeType="1"/>
              </p:cNvCxnSpPr>
              <p:nvPr/>
            </p:nvCxnSpPr>
            <p:spPr bwMode="auto">
              <a:xfrm>
                <a:off x="2000" y="863"/>
                <a:ext cx="0" cy="152"/>
              </a:xfrm>
              <a:prstGeom prst="line">
                <a:avLst/>
              </a:prstGeom>
              <a:noFill/>
              <a:ln w="19634">
                <a:solidFill>
                  <a:srgbClr val="173B67"/>
                </a:solidFill>
                <a:prstDash val="solid"/>
                <a:round/>
                <a:headEnd/>
                <a:tailEnd/>
              </a:ln>
              <a:extLst>
                <a:ext uri="{909E8E84-426E-40DD-AFC4-6F175D3DCCD1}">
                  <a14:hiddenFill xmlns:a14="http://schemas.microsoft.com/office/drawing/2010/main">
                    <a:noFill/>
                  </a14:hiddenFill>
                </a:ext>
              </a:extLst>
            </p:spPr>
          </p:cxnSp>
          <p:sp>
            <p:nvSpPr>
              <p:cNvPr id="70" name="Freeform 136">
                <a:extLst>
                  <a:ext uri="{FF2B5EF4-FFF2-40B4-BE49-F238E27FC236}">
                    <a16:creationId xmlns:a16="http://schemas.microsoft.com/office/drawing/2014/main" id="{F098BC2D-924C-4919-B5DF-ADED4FC1D456}"/>
                  </a:ext>
                </a:extLst>
              </p:cNvPr>
              <p:cNvSpPr>
                <a:spLocks/>
              </p:cNvSpPr>
              <p:nvPr/>
            </p:nvSpPr>
            <p:spPr bwMode="auto">
              <a:xfrm>
                <a:off x="1740" y="1015"/>
                <a:ext cx="487" cy="487"/>
              </a:xfrm>
              <a:custGeom>
                <a:avLst/>
                <a:gdLst>
                  <a:gd name="T0" fmla="+- 0 1995 1741"/>
                  <a:gd name="T1" fmla="*/ T0 w 487"/>
                  <a:gd name="T2" fmla="+- 0 1015 1015"/>
                  <a:gd name="T3" fmla="*/ 1015 h 487"/>
                  <a:gd name="T4" fmla="+- 0 1984 1741"/>
                  <a:gd name="T5" fmla="*/ T4 w 487"/>
                  <a:gd name="T6" fmla="+- 0 1015 1015"/>
                  <a:gd name="T7" fmla="*/ 1015 h 487"/>
                  <a:gd name="T8" fmla="+- 0 1913 1741"/>
                  <a:gd name="T9" fmla="*/ T8 w 487"/>
                  <a:gd name="T10" fmla="+- 0 1026 1015"/>
                  <a:gd name="T11" fmla="*/ 1026 h 487"/>
                  <a:gd name="T12" fmla="+- 0 1850 1741"/>
                  <a:gd name="T13" fmla="*/ T12 w 487"/>
                  <a:gd name="T14" fmla="+- 0 1055 1015"/>
                  <a:gd name="T15" fmla="*/ 1055 h 487"/>
                  <a:gd name="T16" fmla="+- 0 1799 1741"/>
                  <a:gd name="T17" fmla="*/ T16 w 487"/>
                  <a:gd name="T18" fmla="+- 0 1101 1015"/>
                  <a:gd name="T19" fmla="*/ 1101 h 487"/>
                  <a:gd name="T20" fmla="+- 0 1762 1741"/>
                  <a:gd name="T21" fmla="*/ T20 w 487"/>
                  <a:gd name="T22" fmla="+- 0 1159 1015"/>
                  <a:gd name="T23" fmla="*/ 1159 h 487"/>
                  <a:gd name="T24" fmla="+- 0 1743 1741"/>
                  <a:gd name="T25" fmla="*/ T24 w 487"/>
                  <a:gd name="T26" fmla="+- 0 1228 1015"/>
                  <a:gd name="T27" fmla="*/ 1228 h 487"/>
                  <a:gd name="T28" fmla="+- 0 1741 1741"/>
                  <a:gd name="T29" fmla="*/ T28 w 487"/>
                  <a:gd name="T30" fmla="+- 0 1248 1015"/>
                  <a:gd name="T31" fmla="*/ 1248 h 487"/>
                  <a:gd name="T32" fmla="+- 0 1741 1741"/>
                  <a:gd name="T33" fmla="*/ T32 w 487"/>
                  <a:gd name="T34" fmla="+- 0 1259 1015"/>
                  <a:gd name="T35" fmla="*/ 1259 h 487"/>
                  <a:gd name="T36" fmla="+- 0 1753 1741"/>
                  <a:gd name="T37" fmla="*/ T36 w 487"/>
                  <a:gd name="T38" fmla="+- 0 1336 1015"/>
                  <a:gd name="T39" fmla="*/ 1336 h 487"/>
                  <a:gd name="T40" fmla="+- 0 1788 1741"/>
                  <a:gd name="T41" fmla="*/ T40 w 487"/>
                  <a:gd name="T42" fmla="+- 0 1402 1015"/>
                  <a:gd name="T43" fmla="*/ 1402 h 487"/>
                  <a:gd name="T44" fmla="+- 0 1840 1741"/>
                  <a:gd name="T45" fmla="*/ T44 w 487"/>
                  <a:gd name="T46" fmla="+- 0 1455 1015"/>
                  <a:gd name="T47" fmla="*/ 1455 h 487"/>
                  <a:gd name="T48" fmla="+- 0 1907 1741"/>
                  <a:gd name="T49" fmla="*/ T48 w 487"/>
                  <a:gd name="T50" fmla="+- 0 1490 1015"/>
                  <a:gd name="T51" fmla="*/ 1490 h 487"/>
                  <a:gd name="T52" fmla="+- 0 1984 1741"/>
                  <a:gd name="T53" fmla="*/ T52 w 487"/>
                  <a:gd name="T54" fmla="+- 0 1502 1015"/>
                  <a:gd name="T55" fmla="*/ 1502 h 487"/>
                  <a:gd name="T56" fmla="+- 0 1995 1741"/>
                  <a:gd name="T57" fmla="*/ T56 w 487"/>
                  <a:gd name="T58" fmla="+- 0 1502 1015"/>
                  <a:gd name="T59" fmla="*/ 1502 h 487"/>
                  <a:gd name="T60" fmla="+- 0 2086 1741"/>
                  <a:gd name="T61" fmla="*/ T60 w 487"/>
                  <a:gd name="T62" fmla="+- 0 1480 1015"/>
                  <a:gd name="T63" fmla="*/ 1480 h 487"/>
                  <a:gd name="T64" fmla="+- 0 2146 1741"/>
                  <a:gd name="T65" fmla="*/ T64 w 487"/>
                  <a:gd name="T66" fmla="+- 0 1440 1015"/>
                  <a:gd name="T67" fmla="*/ 1440 h 487"/>
                  <a:gd name="T68" fmla="+- 0 2192 1741"/>
                  <a:gd name="T69" fmla="*/ T68 w 487"/>
                  <a:gd name="T70" fmla="+- 0 1385 1015"/>
                  <a:gd name="T71" fmla="*/ 1385 h 487"/>
                  <a:gd name="T72" fmla="+- 0 2220 1741"/>
                  <a:gd name="T73" fmla="*/ T72 w 487"/>
                  <a:gd name="T74" fmla="+- 0 1319 1015"/>
                  <a:gd name="T75" fmla="*/ 1319 h 487"/>
                  <a:gd name="T76" fmla="+- 0 2228 1741"/>
                  <a:gd name="T77" fmla="*/ T76 w 487"/>
                  <a:gd name="T78" fmla="+- 0 1259 1015"/>
                  <a:gd name="T79" fmla="*/ 1259 h 487"/>
                  <a:gd name="T80" fmla="+- 0 2227 1741"/>
                  <a:gd name="T81" fmla="*/ T80 w 487"/>
                  <a:gd name="T82" fmla="+- 0 1243 1015"/>
                  <a:gd name="T83" fmla="*/ 1243 h 487"/>
                  <a:gd name="T84" fmla="+- 0 2192 1741"/>
                  <a:gd name="T85" fmla="*/ T84 w 487"/>
                  <a:gd name="T86" fmla="+- 0 1132 1015"/>
                  <a:gd name="T87" fmla="*/ 1132 h 487"/>
                  <a:gd name="T88" fmla="+- 0 2146 1741"/>
                  <a:gd name="T89" fmla="*/ T88 w 487"/>
                  <a:gd name="T90" fmla="+- 0 1077 1015"/>
                  <a:gd name="T91" fmla="*/ 1077 h 487"/>
                  <a:gd name="T92" fmla="+- 0 2086 1741"/>
                  <a:gd name="T93" fmla="*/ T92 w 487"/>
                  <a:gd name="T94" fmla="+- 0 1037 1015"/>
                  <a:gd name="T95" fmla="*/ 1037 h 487"/>
                  <a:gd name="T96" fmla="+- 0 2015 1741"/>
                  <a:gd name="T97" fmla="*/ T96 w 487"/>
                  <a:gd name="T98" fmla="+- 0 1017 1015"/>
                  <a:gd name="T99" fmla="*/ 1017 h 487"/>
                  <a:gd name="T100" fmla="+- 0 1995 1741"/>
                  <a:gd name="T101" fmla="*/ T100 w 487"/>
                  <a:gd name="T102" fmla="+- 0 1015 1015"/>
                  <a:gd name="T103" fmla="*/ 1015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Lst>
                <a:rect l="0" t="0" r="r" b="b"/>
                <a:pathLst>
                  <a:path w="487" h="487">
                    <a:moveTo>
                      <a:pt x="254" y="0"/>
                    </a:moveTo>
                    <a:lnTo>
                      <a:pt x="243" y="0"/>
                    </a:lnTo>
                    <a:lnTo>
                      <a:pt x="172" y="11"/>
                    </a:lnTo>
                    <a:lnTo>
                      <a:pt x="109" y="40"/>
                    </a:lnTo>
                    <a:lnTo>
                      <a:pt x="58" y="86"/>
                    </a:lnTo>
                    <a:lnTo>
                      <a:pt x="21" y="144"/>
                    </a:lnTo>
                    <a:lnTo>
                      <a:pt x="2" y="213"/>
                    </a:lnTo>
                    <a:lnTo>
                      <a:pt x="0" y="233"/>
                    </a:lnTo>
                    <a:lnTo>
                      <a:pt x="0" y="244"/>
                    </a:lnTo>
                    <a:lnTo>
                      <a:pt x="12" y="321"/>
                    </a:lnTo>
                    <a:lnTo>
                      <a:pt x="47" y="387"/>
                    </a:lnTo>
                    <a:lnTo>
                      <a:pt x="99" y="440"/>
                    </a:lnTo>
                    <a:lnTo>
                      <a:pt x="166" y="475"/>
                    </a:lnTo>
                    <a:lnTo>
                      <a:pt x="243" y="487"/>
                    </a:lnTo>
                    <a:lnTo>
                      <a:pt x="254" y="487"/>
                    </a:lnTo>
                    <a:lnTo>
                      <a:pt x="345" y="465"/>
                    </a:lnTo>
                    <a:lnTo>
                      <a:pt x="405" y="425"/>
                    </a:lnTo>
                    <a:lnTo>
                      <a:pt x="451" y="370"/>
                    </a:lnTo>
                    <a:lnTo>
                      <a:pt x="479" y="304"/>
                    </a:lnTo>
                    <a:lnTo>
                      <a:pt x="487" y="244"/>
                    </a:lnTo>
                    <a:lnTo>
                      <a:pt x="486" y="228"/>
                    </a:lnTo>
                    <a:lnTo>
                      <a:pt x="451" y="117"/>
                    </a:lnTo>
                    <a:lnTo>
                      <a:pt x="405" y="62"/>
                    </a:lnTo>
                    <a:lnTo>
                      <a:pt x="345" y="22"/>
                    </a:lnTo>
                    <a:lnTo>
                      <a:pt x="274" y="2"/>
                    </a:lnTo>
                    <a:lnTo>
                      <a:pt x="254" y="0"/>
                    </a:lnTo>
                    <a:close/>
                  </a:path>
                </a:pathLst>
              </a:custGeom>
              <a:solidFill>
                <a:srgbClr val="599B4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dirty="0"/>
              </a:p>
            </p:txBody>
          </p:sp>
          <p:sp>
            <p:nvSpPr>
              <p:cNvPr id="71" name="Freeform 137">
                <a:extLst>
                  <a:ext uri="{FF2B5EF4-FFF2-40B4-BE49-F238E27FC236}">
                    <a16:creationId xmlns:a16="http://schemas.microsoft.com/office/drawing/2014/main" id="{1DAE08EE-7850-4326-A004-CC84935E01FD}"/>
                  </a:ext>
                </a:extLst>
              </p:cNvPr>
              <p:cNvSpPr>
                <a:spLocks/>
              </p:cNvSpPr>
              <p:nvPr/>
            </p:nvSpPr>
            <p:spPr bwMode="auto">
              <a:xfrm>
                <a:off x="2301" y="144"/>
                <a:ext cx="257" cy="31"/>
              </a:xfrm>
              <a:custGeom>
                <a:avLst/>
                <a:gdLst>
                  <a:gd name="T0" fmla="+- 0 2557 2301"/>
                  <a:gd name="T1" fmla="*/ T0 w 257"/>
                  <a:gd name="T2" fmla="+- 0 144 144"/>
                  <a:gd name="T3" fmla="*/ 144 h 31"/>
                  <a:gd name="T4" fmla="+- 0 2301 2301"/>
                  <a:gd name="T5" fmla="*/ T4 w 257"/>
                  <a:gd name="T6" fmla="+- 0 144 144"/>
                  <a:gd name="T7" fmla="*/ 144 h 31"/>
                  <a:gd name="T8" fmla="+- 0 2303 2301"/>
                  <a:gd name="T9" fmla="*/ T8 w 257"/>
                  <a:gd name="T10" fmla="+- 0 155 144"/>
                  <a:gd name="T11" fmla="*/ 155 h 31"/>
                  <a:gd name="T12" fmla="+- 0 2304 2301"/>
                  <a:gd name="T13" fmla="*/ T12 w 257"/>
                  <a:gd name="T14" fmla="+- 0 165 144"/>
                  <a:gd name="T15" fmla="*/ 165 h 31"/>
                  <a:gd name="T16" fmla="+- 0 2305 2301"/>
                  <a:gd name="T17" fmla="*/ T16 w 257"/>
                  <a:gd name="T18" fmla="+- 0 175 144"/>
                  <a:gd name="T19" fmla="*/ 175 h 31"/>
                  <a:gd name="T20" fmla="+- 0 2550 2301"/>
                  <a:gd name="T21" fmla="*/ T20 w 257"/>
                  <a:gd name="T22" fmla="+- 0 175 144"/>
                  <a:gd name="T23" fmla="*/ 175 h 31"/>
                  <a:gd name="T24" fmla="+- 0 2551 2301"/>
                  <a:gd name="T25" fmla="*/ T24 w 257"/>
                  <a:gd name="T26" fmla="+- 0 165 144"/>
                  <a:gd name="T27" fmla="*/ 165 h 31"/>
                  <a:gd name="T28" fmla="+- 0 2553 2301"/>
                  <a:gd name="T29" fmla="*/ T28 w 257"/>
                  <a:gd name="T30" fmla="+- 0 154 144"/>
                  <a:gd name="T31" fmla="*/ 154 h 31"/>
                  <a:gd name="T32" fmla="+- 0 2557 2301"/>
                  <a:gd name="T33" fmla="*/ T32 w 257"/>
                  <a:gd name="T34" fmla="+- 0 144 144"/>
                  <a:gd name="T35" fmla="*/ 144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257" h="31">
                    <a:moveTo>
                      <a:pt x="256" y="0"/>
                    </a:moveTo>
                    <a:lnTo>
                      <a:pt x="0" y="0"/>
                    </a:lnTo>
                    <a:lnTo>
                      <a:pt x="2" y="11"/>
                    </a:lnTo>
                    <a:lnTo>
                      <a:pt x="3" y="21"/>
                    </a:lnTo>
                    <a:lnTo>
                      <a:pt x="4" y="31"/>
                    </a:lnTo>
                    <a:lnTo>
                      <a:pt x="249" y="31"/>
                    </a:lnTo>
                    <a:lnTo>
                      <a:pt x="250" y="21"/>
                    </a:lnTo>
                    <a:lnTo>
                      <a:pt x="252" y="10"/>
                    </a:lnTo>
                    <a:lnTo>
                      <a:pt x="256"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dirty="0"/>
              </a:p>
            </p:txBody>
          </p:sp>
          <p:sp>
            <p:nvSpPr>
              <p:cNvPr id="72" name="Freeform 138">
                <a:extLst>
                  <a:ext uri="{FF2B5EF4-FFF2-40B4-BE49-F238E27FC236}">
                    <a16:creationId xmlns:a16="http://schemas.microsoft.com/office/drawing/2014/main" id="{DC75FB5F-2FCF-4906-9B15-41CEA667825D}"/>
                  </a:ext>
                </a:extLst>
              </p:cNvPr>
              <p:cNvSpPr>
                <a:spLocks/>
              </p:cNvSpPr>
              <p:nvPr/>
            </p:nvSpPr>
            <p:spPr bwMode="auto">
              <a:xfrm>
                <a:off x="1546" y="144"/>
                <a:ext cx="121" cy="31"/>
              </a:xfrm>
              <a:custGeom>
                <a:avLst/>
                <a:gdLst>
                  <a:gd name="T0" fmla="+- 0 1667 1546"/>
                  <a:gd name="T1" fmla="*/ T0 w 121"/>
                  <a:gd name="T2" fmla="+- 0 144 144"/>
                  <a:gd name="T3" fmla="*/ 144 h 31"/>
                  <a:gd name="T4" fmla="+- 0 1546 1546"/>
                  <a:gd name="T5" fmla="*/ T4 w 121"/>
                  <a:gd name="T6" fmla="+- 0 144 144"/>
                  <a:gd name="T7" fmla="*/ 144 h 31"/>
                  <a:gd name="T8" fmla="+- 0 1548 1546"/>
                  <a:gd name="T9" fmla="*/ T8 w 121"/>
                  <a:gd name="T10" fmla="+- 0 155 144"/>
                  <a:gd name="T11" fmla="*/ 155 h 31"/>
                  <a:gd name="T12" fmla="+- 0 1549 1546"/>
                  <a:gd name="T13" fmla="*/ T12 w 121"/>
                  <a:gd name="T14" fmla="+- 0 165 144"/>
                  <a:gd name="T15" fmla="*/ 165 h 31"/>
                  <a:gd name="T16" fmla="+- 0 1549 1546"/>
                  <a:gd name="T17" fmla="*/ T16 w 121"/>
                  <a:gd name="T18" fmla="+- 0 175 144"/>
                  <a:gd name="T19" fmla="*/ 175 h 31"/>
                  <a:gd name="T20" fmla="+- 0 1663 1546"/>
                  <a:gd name="T21" fmla="*/ T20 w 121"/>
                  <a:gd name="T22" fmla="+- 0 175 144"/>
                  <a:gd name="T23" fmla="*/ 175 h 31"/>
                  <a:gd name="T24" fmla="+- 0 1664 1546"/>
                  <a:gd name="T25" fmla="*/ T24 w 121"/>
                  <a:gd name="T26" fmla="+- 0 165 144"/>
                  <a:gd name="T27" fmla="*/ 165 h 31"/>
                  <a:gd name="T28" fmla="+- 0 1665 1546"/>
                  <a:gd name="T29" fmla="*/ T28 w 121"/>
                  <a:gd name="T30" fmla="+- 0 155 144"/>
                  <a:gd name="T31" fmla="*/ 155 h 31"/>
                  <a:gd name="T32" fmla="+- 0 1667 1546"/>
                  <a:gd name="T33" fmla="*/ T32 w 121"/>
                  <a:gd name="T34" fmla="+- 0 144 144"/>
                  <a:gd name="T35" fmla="*/ 144 h 3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121" h="31">
                    <a:moveTo>
                      <a:pt x="121" y="0"/>
                    </a:moveTo>
                    <a:lnTo>
                      <a:pt x="0" y="0"/>
                    </a:lnTo>
                    <a:lnTo>
                      <a:pt x="2" y="11"/>
                    </a:lnTo>
                    <a:lnTo>
                      <a:pt x="3" y="21"/>
                    </a:lnTo>
                    <a:lnTo>
                      <a:pt x="3" y="31"/>
                    </a:lnTo>
                    <a:lnTo>
                      <a:pt x="117" y="31"/>
                    </a:lnTo>
                    <a:lnTo>
                      <a:pt x="118" y="21"/>
                    </a:lnTo>
                    <a:lnTo>
                      <a:pt x="119" y="11"/>
                    </a:lnTo>
                    <a:lnTo>
                      <a:pt x="121"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dirty="0"/>
              </a:p>
            </p:txBody>
          </p:sp>
          <p:sp>
            <p:nvSpPr>
              <p:cNvPr id="73" name="Freeform 139">
                <a:extLst>
                  <a:ext uri="{FF2B5EF4-FFF2-40B4-BE49-F238E27FC236}">
                    <a16:creationId xmlns:a16="http://schemas.microsoft.com/office/drawing/2014/main" id="{DDB4CDA5-0DF5-448F-B1CF-20F37B304674}"/>
                  </a:ext>
                </a:extLst>
              </p:cNvPr>
              <p:cNvSpPr>
                <a:spLocks/>
              </p:cNvSpPr>
              <p:nvPr/>
            </p:nvSpPr>
            <p:spPr bwMode="auto">
              <a:xfrm>
                <a:off x="1662" y="0"/>
                <a:ext cx="643" cy="519"/>
              </a:xfrm>
              <a:custGeom>
                <a:avLst/>
                <a:gdLst>
                  <a:gd name="T0" fmla="+- 0 2238 1663"/>
                  <a:gd name="T1" fmla="*/ T0 w 643"/>
                  <a:gd name="T2" fmla="*/ 0 h 519"/>
                  <a:gd name="T3" fmla="+- 0 1731 1663"/>
                  <a:gd name="T4" fmla="*/ T3 w 643"/>
                  <a:gd name="T5" fmla="*/ 0 h 519"/>
                  <a:gd name="T6" fmla="+- 0 1708 1663"/>
                  <a:gd name="T7" fmla="*/ T6 w 643"/>
                  <a:gd name="T8" fmla="*/ 32 h 519"/>
                  <a:gd name="T9" fmla="+- 0 1676 1663"/>
                  <a:gd name="T10" fmla="*/ T9 w 643"/>
                  <a:gd name="T11" fmla="*/ 105 h 519"/>
                  <a:gd name="T12" fmla="+- 0 1664 1663"/>
                  <a:gd name="T13" fmla="*/ T12 w 643"/>
                  <a:gd name="T14" fmla="*/ 165 h 519"/>
                  <a:gd name="T15" fmla="+- 0 1663 1663"/>
                  <a:gd name="T16" fmla="*/ T15 w 643"/>
                  <a:gd name="T17" fmla="*/ 190 h 519"/>
                  <a:gd name="T18" fmla="+- 0 1663 1663"/>
                  <a:gd name="T19" fmla="*/ T18 w 643"/>
                  <a:gd name="T20" fmla="*/ 197 h 519"/>
                  <a:gd name="T21" fmla="+- 0 1671 1663"/>
                  <a:gd name="T22" fmla="*/ T21 w 643"/>
                  <a:gd name="T23" fmla="*/ 271 h 519"/>
                  <a:gd name="T24" fmla="+- 0 1695 1663"/>
                  <a:gd name="T25" fmla="*/ T24 w 643"/>
                  <a:gd name="T26" fmla="*/ 339 h 519"/>
                  <a:gd name="T27" fmla="+- 0 1733 1663"/>
                  <a:gd name="T28" fmla="*/ T27 w 643"/>
                  <a:gd name="T29" fmla="*/ 398 h 519"/>
                  <a:gd name="T30" fmla="+- 0 1783 1663"/>
                  <a:gd name="T31" fmla="*/ T30 w 643"/>
                  <a:gd name="T32" fmla="*/ 448 h 519"/>
                  <a:gd name="T33" fmla="+- 0 1843 1663"/>
                  <a:gd name="T34" fmla="*/ T33 w 643"/>
                  <a:gd name="T35" fmla="*/ 486 h 519"/>
                  <a:gd name="T36" fmla="+- 0 1910 1663"/>
                  <a:gd name="T37" fmla="*/ T36 w 643"/>
                  <a:gd name="T38" fmla="*/ 510 h 519"/>
                  <a:gd name="T39" fmla="+- 0 1984 1663"/>
                  <a:gd name="T40" fmla="*/ T39 w 643"/>
                  <a:gd name="T41" fmla="*/ 519 h 519"/>
                  <a:gd name="T42" fmla="+- 0 1994 1663"/>
                  <a:gd name="T43" fmla="*/ T42 w 643"/>
                  <a:gd name="T44" fmla="*/ 519 h 519"/>
                  <a:gd name="T45" fmla="+- 0 2093 1663"/>
                  <a:gd name="T46" fmla="*/ T45 w 643"/>
                  <a:gd name="T47" fmla="*/ 500 h 519"/>
                  <a:gd name="T48" fmla="+- 0 2163 1663"/>
                  <a:gd name="T49" fmla="*/ T48 w 643"/>
                  <a:gd name="T50" fmla="*/ 465 h 519"/>
                  <a:gd name="T51" fmla="+- 0 2221 1663"/>
                  <a:gd name="T52" fmla="*/ T51 w 643"/>
                  <a:gd name="T53" fmla="*/ 414 h 519"/>
                  <a:gd name="T54" fmla="+- 0 2266 1663"/>
                  <a:gd name="T55" fmla="*/ T54 w 643"/>
                  <a:gd name="T56" fmla="*/ 351 h 519"/>
                  <a:gd name="T57" fmla="+- 0 2295 1663"/>
                  <a:gd name="T58" fmla="*/ T57 w 643"/>
                  <a:gd name="T59" fmla="*/ 278 h 519"/>
                  <a:gd name="T60" fmla="+- 0 2305 1663"/>
                  <a:gd name="T61" fmla="*/ T60 w 643"/>
                  <a:gd name="T62" fmla="*/ 197 h 519"/>
                  <a:gd name="T63" fmla="+- 0 2305 1663"/>
                  <a:gd name="T64" fmla="*/ T63 w 643"/>
                  <a:gd name="T65" fmla="*/ 190 h 519"/>
                  <a:gd name="T66" fmla="+- 0 2292 1663"/>
                  <a:gd name="T67" fmla="*/ T66 w 643"/>
                  <a:gd name="T68" fmla="*/ 105 h 519"/>
                  <a:gd name="T69" fmla="+- 0 2260 1663"/>
                  <a:gd name="T70" fmla="*/ T69 w 643"/>
                  <a:gd name="T71" fmla="*/ 32 h 519"/>
                  <a:gd name="T72" fmla="+- 0 2238 1663"/>
                  <a:gd name="T73" fmla="*/ T72 w 643"/>
                  <a:gd name="T74" fmla="*/ 0 h 519"/>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 ang="0">
                    <a:pos x="T31" y="T32"/>
                  </a:cxn>
                  <a:cxn ang="0">
                    <a:pos x="T34" y="T35"/>
                  </a:cxn>
                  <a:cxn ang="0">
                    <a:pos x="T37" y="T38"/>
                  </a:cxn>
                  <a:cxn ang="0">
                    <a:pos x="T40" y="T41"/>
                  </a:cxn>
                  <a:cxn ang="0">
                    <a:pos x="T43" y="T44"/>
                  </a:cxn>
                  <a:cxn ang="0">
                    <a:pos x="T46" y="T47"/>
                  </a:cxn>
                  <a:cxn ang="0">
                    <a:pos x="T49" y="T50"/>
                  </a:cxn>
                  <a:cxn ang="0">
                    <a:pos x="T52" y="T53"/>
                  </a:cxn>
                  <a:cxn ang="0">
                    <a:pos x="T55" y="T56"/>
                  </a:cxn>
                  <a:cxn ang="0">
                    <a:pos x="T58" y="T59"/>
                  </a:cxn>
                  <a:cxn ang="0">
                    <a:pos x="T61" y="T62"/>
                  </a:cxn>
                  <a:cxn ang="0">
                    <a:pos x="T64" y="T65"/>
                  </a:cxn>
                  <a:cxn ang="0">
                    <a:pos x="T67" y="T68"/>
                  </a:cxn>
                  <a:cxn ang="0">
                    <a:pos x="T70" y="T71"/>
                  </a:cxn>
                  <a:cxn ang="0">
                    <a:pos x="T73" y="T74"/>
                  </a:cxn>
                </a:cxnLst>
                <a:rect l="0" t="0" r="r" b="b"/>
                <a:pathLst>
                  <a:path w="643" h="519">
                    <a:moveTo>
                      <a:pt x="575" y="0"/>
                    </a:moveTo>
                    <a:lnTo>
                      <a:pt x="68" y="0"/>
                    </a:lnTo>
                    <a:lnTo>
                      <a:pt x="45" y="32"/>
                    </a:lnTo>
                    <a:lnTo>
                      <a:pt x="13" y="105"/>
                    </a:lnTo>
                    <a:lnTo>
                      <a:pt x="1" y="165"/>
                    </a:lnTo>
                    <a:lnTo>
                      <a:pt x="0" y="190"/>
                    </a:lnTo>
                    <a:lnTo>
                      <a:pt x="0" y="197"/>
                    </a:lnTo>
                    <a:lnTo>
                      <a:pt x="8" y="271"/>
                    </a:lnTo>
                    <a:lnTo>
                      <a:pt x="32" y="339"/>
                    </a:lnTo>
                    <a:lnTo>
                      <a:pt x="70" y="398"/>
                    </a:lnTo>
                    <a:lnTo>
                      <a:pt x="120" y="448"/>
                    </a:lnTo>
                    <a:lnTo>
                      <a:pt x="180" y="486"/>
                    </a:lnTo>
                    <a:lnTo>
                      <a:pt x="247" y="510"/>
                    </a:lnTo>
                    <a:lnTo>
                      <a:pt x="321" y="519"/>
                    </a:lnTo>
                    <a:lnTo>
                      <a:pt x="331" y="519"/>
                    </a:lnTo>
                    <a:lnTo>
                      <a:pt x="430" y="500"/>
                    </a:lnTo>
                    <a:lnTo>
                      <a:pt x="500" y="465"/>
                    </a:lnTo>
                    <a:lnTo>
                      <a:pt x="558" y="414"/>
                    </a:lnTo>
                    <a:lnTo>
                      <a:pt x="603" y="351"/>
                    </a:lnTo>
                    <a:lnTo>
                      <a:pt x="632" y="278"/>
                    </a:lnTo>
                    <a:lnTo>
                      <a:pt x="642" y="197"/>
                    </a:lnTo>
                    <a:lnTo>
                      <a:pt x="642" y="190"/>
                    </a:lnTo>
                    <a:lnTo>
                      <a:pt x="629" y="105"/>
                    </a:lnTo>
                    <a:lnTo>
                      <a:pt x="597" y="32"/>
                    </a:lnTo>
                    <a:lnTo>
                      <a:pt x="575" y="0"/>
                    </a:lnTo>
                    <a:close/>
                  </a:path>
                </a:pathLst>
              </a:custGeom>
              <a:solidFill>
                <a:srgbClr val="1B75BC"/>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dirty="0"/>
              </a:p>
            </p:txBody>
          </p:sp>
          <p:sp>
            <p:nvSpPr>
              <p:cNvPr id="74" name="AutoShape 366">
                <a:extLst>
                  <a:ext uri="{FF2B5EF4-FFF2-40B4-BE49-F238E27FC236}">
                    <a16:creationId xmlns:a16="http://schemas.microsoft.com/office/drawing/2014/main" id="{13AFCBFB-EF53-4B94-A5F6-B955B92A0E17}"/>
                  </a:ext>
                </a:extLst>
              </p:cNvPr>
              <p:cNvSpPr>
                <a:spLocks/>
              </p:cNvSpPr>
              <p:nvPr/>
            </p:nvSpPr>
            <p:spPr bwMode="auto">
              <a:xfrm>
                <a:off x="1984" y="2675"/>
                <a:ext cx="31" cy="587"/>
              </a:xfrm>
              <a:custGeom>
                <a:avLst/>
                <a:gdLst>
                  <a:gd name="T0" fmla="+- 0 1984 1984"/>
                  <a:gd name="T1" fmla="*/ T0 w 31"/>
                  <a:gd name="T2" fmla="+- 0 2676 2676"/>
                  <a:gd name="T3" fmla="*/ 2676 h 587"/>
                  <a:gd name="T4" fmla="+- 0 1984 1984"/>
                  <a:gd name="T5" fmla="*/ T4 w 31"/>
                  <a:gd name="T6" fmla="+- 0 3259 2676"/>
                  <a:gd name="T7" fmla="*/ 3259 h 587"/>
                  <a:gd name="T8" fmla="+- 0 1995 1984"/>
                  <a:gd name="T9" fmla="*/ T8 w 31"/>
                  <a:gd name="T10" fmla="+- 0 3259 2676"/>
                  <a:gd name="T11" fmla="*/ 3259 h 587"/>
                  <a:gd name="T12" fmla="+- 0 2005 1984"/>
                  <a:gd name="T13" fmla="*/ T12 w 31"/>
                  <a:gd name="T14" fmla="+- 0 3260 2676"/>
                  <a:gd name="T15" fmla="*/ 3260 h 587"/>
                  <a:gd name="T16" fmla="+- 0 2015 1984"/>
                  <a:gd name="T17" fmla="*/ T16 w 31"/>
                  <a:gd name="T18" fmla="+- 0 3263 2676"/>
                  <a:gd name="T19" fmla="*/ 3263 h 587"/>
                  <a:gd name="T20" fmla="+- 0 2015 1984"/>
                  <a:gd name="T21" fmla="*/ T20 w 31"/>
                  <a:gd name="T22" fmla="+- 0 2677 2676"/>
                  <a:gd name="T23" fmla="*/ 2677 h 587"/>
                  <a:gd name="T24" fmla="+- 0 1994 1984"/>
                  <a:gd name="T25" fmla="*/ T24 w 31"/>
                  <a:gd name="T26" fmla="+- 0 2677 2676"/>
                  <a:gd name="T27" fmla="*/ 2677 h 587"/>
                  <a:gd name="T28" fmla="+- 0 1984 1984"/>
                  <a:gd name="T29" fmla="*/ T28 w 31"/>
                  <a:gd name="T30" fmla="+- 0 2676 2676"/>
                  <a:gd name="T31" fmla="*/ 2676 h 587"/>
                  <a:gd name="T32" fmla="+- 0 2015 1984"/>
                  <a:gd name="T33" fmla="*/ T32 w 31"/>
                  <a:gd name="T34" fmla="+- 0 2676 2676"/>
                  <a:gd name="T35" fmla="*/ 2676 h 587"/>
                  <a:gd name="T36" fmla="+- 0 2010 1984"/>
                  <a:gd name="T37" fmla="*/ T36 w 31"/>
                  <a:gd name="T38" fmla="+- 0 2676 2676"/>
                  <a:gd name="T39" fmla="*/ 2676 h 587"/>
                  <a:gd name="T40" fmla="+- 0 2004 1984"/>
                  <a:gd name="T41" fmla="*/ T40 w 31"/>
                  <a:gd name="T42" fmla="+- 0 2677 2676"/>
                  <a:gd name="T43" fmla="*/ 2677 h 587"/>
                  <a:gd name="T44" fmla="+- 0 2015 1984"/>
                  <a:gd name="T45" fmla="*/ T44 w 31"/>
                  <a:gd name="T46" fmla="+- 0 2677 2676"/>
                  <a:gd name="T47" fmla="*/ 2677 h 587"/>
                  <a:gd name="T48" fmla="+- 0 2015 1984"/>
                  <a:gd name="T49" fmla="*/ T48 w 31"/>
                  <a:gd name="T50" fmla="+- 0 2676 2676"/>
                  <a:gd name="T51" fmla="*/ 2676 h 5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31" h="587">
                    <a:moveTo>
                      <a:pt x="0" y="0"/>
                    </a:moveTo>
                    <a:lnTo>
                      <a:pt x="0" y="583"/>
                    </a:lnTo>
                    <a:lnTo>
                      <a:pt x="11" y="583"/>
                    </a:lnTo>
                    <a:lnTo>
                      <a:pt x="21" y="584"/>
                    </a:lnTo>
                    <a:lnTo>
                      <a:pt x="31" y="587"/>
                    </a:lnTo>
                    <a:lnTo>
                      <a:pt x="31" y="1"/>
                    </a:lnTo>
                    <a:lnTo>
                      <a:pt x="10" y="1"/>
                    </a:lnTo>
                    <a:lnTo>
                      <a:pt x="0" y="0"/>
                    </a:lnTo>
                    <a:close/>
                    <a:moveTo>
                      <a:pt x="31" y="0"/>
                    </a:moveTo>
                    <a:lnTo>
                      <a:pt x="26" y="0"/>
                    </a:lnTo>
                    <a:lnTo>
                      <a:pt x="20" y="1"/>
                    </a:lnTo>
                    <a:lnTo>
                      <a:pt x="31" y="1"/>
                    </a:lnTo>
                    <a:lnTo>
                      <a:pt x="31"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dirty="0"/>
              </a:p>
            </p:txBody>
          </p:sp>
          <p:pic>
            <p:nvPicPr>
              <p:cNvPr id="75" name="Picture 74">
                <a:extLst>
                  <a:ext uri="{FF2B5EF4-FFF2-40B4-BE49-F238E27FC236}">
                    <a16:creationId xmlns:a16="http://schemas.microsoft.com/office/drawing/2014/main" id="{2CD38954-0657-439E-AE73-C84B1F3F132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19" y="2319"/>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6" name="Picture 75">
                <a:extLst>
                  <a:ext uri="{FF2B5EF4-FFF2-40B4-BE49-F238E27FC236}">
                    <a16:creationId xmlns:a16="http://schemas.microsoft.com/office/drawing/2014/main" id="{5B7617ED-7A36-44E3-9A14-923D0A4C0C4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61" y="3258"/>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77" name="Line 369">
                <a:extLst>
                  <a:ext uri="{FF2B5EF4-FFF2-40B4-BE49-F238E27FC236}">
                    <a16:creationId xmlns:a16="http://schemas.microsoft.com/office/drawing/2014/main" id="{3DD3F480-96AC-4F06-AFF5-96D994BBDE0E}"/>
                  </a:ext>
                </a:extLst>
              </p:cNvPr>
              <p:cNvCxnSpPr>
                <a:cxnSpLocks noChangeShapeType="1"/>
              </p:cNvCxnSpPr>
              <p:nvPr/>
            </p:nvCxnSpPr>
            <p:spPr bwMode="auto">
              <a:xfrm>
                <a:off x="2687" y="306"/>
                <a:ext cx="0" cy="525"/>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8" name="Line 370">
                <a:extLst>
                  <a:ext uri="{FF2B5EF4-FFF2-40B4-BE49-F238E27FC236}">
                    <a16:creationId xmlns:a16="http://schemas.microsoft.com/office/drawing/2014/main" id="{5C2A97A8-F267-49CD-8D07-393B5B029D03}"/>
                  </a:ext>
                </a:extLst>
              </p:cNvPr>
              <p:cNvCxnSpPr>
                <a:cxnSpLocks noChangeShapeType="1"/>
              </p:cNvCxnSpPr>
              <p:nvPr/>
            </p:nvCxnSpPr>
            <p:spPr bwMode="auto">
              <a:xfrm>
                <a:off x="2687" y="2553"/>
                <a:ext cx="0" cy="498"/>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79" name="Line 371">
                <a:extLst>
                  <a:ext uri="{FF2B5EF4-FFF2-40B4-BE49-F238E27FC236}">
                    <a16:creationId xmlns:a16="http://schemas.microsoft.com/office/drawing/2014/main" id="{0BEF6287-752F-4E43-8056-12480EB9EE54}"/>
                  </a:ext>
                </a:extLst>
              </p:cNvPr>
              <p:cNvCxnSpPr>
                <a:cxnSpLocks noChangeShapeType="1"/>
              </p:cNvCxnSpPr>
              <p:nvPr/>
            </p:nvCxnSpPr>
            <p:spPr bwMode="auto">
              <a:xfrm>
                <a:off x="2691" y="2553"/>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80" name="Line 372">
                <a:extLst>
                  <a:ext uri="{FF2B5EF4-FFF2-40B4-BE49-F238E27FC236}">
                    <a16:creationId xmlns:a16="http://schemas.microsoft.com/office/drawing/2014/main" id="{33F51E1A-D593-44D3-8D01-01CB7D630768}"/>
                  </a:ext>
                </a:extLst>
              </p:cNvPr>
              <p:cNvCxnSpPr>
                <a:cxnSpLocks noChangeShapeType="1"/>
              </p:cNvCxnSpPr>
              <p:nvPr/>
            </p:nvCxnSpPr>
            <p:spPr bwMode="auto">
              <a:xfrm>
                <a:off x="2691" y="1071"/>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81" name="Line 373">
                <a:extLst>
                  <a:ext uri="{FF2B5EF4-FFF2-40B4-BE49-F238E27FC236}">
                    <a16:creationId xmlns:a16="http://schemas.microsoft.com/office/drawing/2014/main" id="{C70011E5-CBDE-491C-BD80-86D2E6E19549}"/>
                  </a:ext>
                </a:extLst>
              </p:cNvPr>
              <p:cNvCxnSpPr>
                <a:cxnSpLocks noChangeShapeType="1"/>
              </p:cNvCxnSpPr>
              <p:nvPr/>
            </p:nvCxnSpPr>
            <p:spPr bwMode="auto">
              <a:xfrm>
                <a:off x="2687" y="863"/>
                <a:ext cx="0" cy="208"/>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82" name="Line 374">
                <a:extLst>
                  <a:ext uri="{FF2B5EF4-FFF2-40B4-BE49-F238E27FC236}">
                    <a16:creationId xmlns:a16="http://schemas.microsoft.com/office/drawing/2014/main" id="{BCDCD711-6953-4808-B0D2-45AA0F330325}"/>
                  </a:ext>
                </a:extLst>
              </p:cNvPr>
              <p:cNvCxnSpPr>
                <a:cxnSpLocks noChangeShapeType="1"/>
              </p:cNvCxnSpPr>
              <p:nvPr/>
            </p:nvCxnSpPr>
            <p:spPr bwMode="auto">
              <a:xfrm>
                <a:off x="2691" y="2067"/>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83" name="Line 375">
                <a:extLst>
                  <a:ext uri="{FF2B5EF4-FFF2-40B4-BE49-F238E27FC236}">
                    <a16:creationId xmlns:a16="http://schemas.microsoft.com/office/drawing/2014/main" id="{9EFEC8AB-CE6A-4ACF-BB6F-CFAC668BF348}"/>
                  </a:ext>
                </a:extLst>
              </p:cNvPr>
              <p:cNvCxnSpPr>
                <a:cxnSpLocks noChangeShapeType="1"/>
              </p:cNvCxnSpPr>
              <p:nvPr/>
            </p:nvCxnSpPr>
            <p:spPr bwMode="auto">
              <a:xfrm>
                <a:off x="2687" y="1427"/>
                <a:ext cx="0" cy="640"/>
              </a:xfrm>
              <a:prstGeom prst="line">
                <a:avLst/>
              </a:prstGeom>
              <a:noFill/>
              <a:ln w="1966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84" name="Line 376">
                <a:extLst>
                  <a:ext uri="{FF2B5EF4-FFF2-40B4-BE49-F238E27FC236}">
                    <a16:creationId xmlns:a16="http://schemas.microsoft.com/office/drawing/2014/main" id="{31D9A595-B309-4548-A990-E2358F3780F5}"/>
                  </a:ext>
                </a:extLst>
              </p:cNvPr>
              <p:cNvCxnSpPr>
                <a:cxnSpLocks noChangeShapeType="1"/>
              </p:cNvCxnSpPr>
              <p:nvPr/>
            </p:nvCxnSpPr>
            <p:spPr bwMode="auto">
              <a:xfrm>
                <a:off x="2691" y="1427"/>
                <a:ext cx="11" cy="0"/>
              </a:xfrm>
              <a:prstGeom prst="line">
                <a:avLst/>
              </a:prstGeom>
              <a:noFill/>
              <a:ln w="533">
                <a:solidFill>
                  <a:srgbClr val="173B67"/>
                </a:solidFill>
                <a:prstDash val="solid"/>
                <a:round/>
                <a:headEnd/>
                <a:tailEnd/>
              </a:ln>
              <a:extLst>
                <a:ext uri="{909E8E84-426E-40DD-AFC4-6F175D3DCCD1}">
                  <a14:hiddenFill xmlns:a14="http://schemas.microsoft.com/office/drawing/2010/main">
                    <a:noFill/>
                  </a14:hiddenFill>
                </a:ext>
              </a:extLst>
            </p:spPr>
          </p:cxnSp>
          <p:sp>
            <p:nvSpPr>
              <p:cNvPr id="85" name="Freeform 151">
                <a:extLst>
                  <a:ext uri="{FF2B5EF4-FFF2-40B4-BE49-F238E27FC236}">
                    <a16:creationId xmlns:a16="http://schemas.microsoft.com/office/drawing/2014/main" id="{F3ECE53D-C4AD-49BB-9A68-8CA7BF7D0C0D}"/>
                  </a:ext>
                </a:extLst>
              </p:cNvPr>
              <p:cNvSpPr>
                <a:spLocks/>
              </p:cNvSpPr>
              <p:nvPr/>
            </p:nvSpPr>
            <p:spPr bwMode="auto">
              <a:xfrm>
                <a:off x="2441" y="2066"/>
                <a:ext cx="487" cy="487"/>
              </a:xfrm>
              <a:custGeom>
                <a:avLst/>
                <a:gdLst>
                  <a:gd name="T0" fmla="+- 0 2691 2442"/>
                  <a:gd name="T1" fmla="*/ T0 w 487"/>
                  <a:gd name="T2" fmla="+- 0 2066 2066"/>
                  <a:gd name="T3" fmla="*/ 2066 h 487"/>
                  <a:gd name="T4" fmla="+- 0 2681 2442"/>
                  <a:gd name="T5" fmla="*/ T4 w 487"/>
                  <a:gd name="T6" fmla="+- 0 2066 2066"/>
                  <a:gd name="T7" fmla="*/ 2066 h 487"/>
                  <a:gd name="T8" fmla="+- 0 2676 2442"/>
                  <a:gd name="T9" fmla="*/ T8 w 487"/>
                  <a:gd name="T10" fmla="+- 0 2067 2066"/>
                  <a:gd name="T11" fmla="*/ 2067 h 487"/>
                  <a:gd name="T12" fmla="+- 0 2671 2442"/>
                  <a:gd name="T13" fmla="*/ T12 w 487"/>
                  <a:gd name="T14" fmla="+- 0 2067 2066"/>
                  <a:gd name="T15" fmla="*/ 2067 h 487"/>
                  <a:gd name="T16" fmla="+- 0 2598 2442"/>
                  <a:gd name="T17" fmla="*/ T16 w 487"/>
                  <a:gd name="T18" fmla="+- 0 2083 2066"/>
                  <a:gd name="T19" fmla="*/ 2083 h 487"/>
                  <a:gd name="T20" fmla="+- 0 2535 2442"/>
                  <a:gd name="T21" fmla="*/ T20 w 487"/>
                  <a:gd name="T22" fmla="+- 0 2119 2066"/>
                  <a:gd name="T23" fmla="*/ 2119 h 487"/>
                  <a:gd name="T24" fmla="+- 0 2486 2442"/>
                  <a:gd name="T25" fmla="*/ T24 w 487"/>
                  <a:gd name="T26" fmla="+- 0 2171 2066"/>
                  <a:gd name="T27" fmla="*/ 2171 h 487"/>
                  <a:gd name="T28" fmla="+- 0 2454 2442"/>
                  <a:gd name="T29" fmla="*/ T28 w 487"/>
                  <a:gd name="T30" fmla="+- 0 2236 2066"/>
                  <a:gd name="T31" fmla="*/ 2236 h 487"/>
                  <a:gd name="T32" fmla="+- 0 2442 2442"/>
                  <a:gd name="T33" fmla="*/ T32 w 487"/>
                  <a:gd name="T34" fmla="+- 0 2310 2066"/>
                  <a:gd name="T35" fmla="*/ 2310 h 487"/>
                  <a:gd name="T36" fmla="+- 0 2454 2442"/>
                  <a:gd name="T37" fmla="*/ T36 w 487"/>
                  <a:gd name="T38" fmla="+- 0 2384 2066"/>
                  <a:gd name="T39" fmla="*/ 2384 h 487"/>
                  <a:gd name="T40" fmla="+- 0 2486 2442"/>
                  <a:gd name="T41" fmla="*/ T40 w 487"/>
                  <a:gd name="T42" fmla="+- 0 2449 2066"/>
                  <a:gd name="T43" fmla="*/ 2449 h 487"/>
                  <a:gd name="T44" fmla="+- 0 2535 2442"/>
                  <a:gd name="T45" fmla="*/ T44 w 487"/>
                  <a:gd name="T46" fmla="+- 0 2501 2066"/>
                  <a:gd name="T47" fmla="*/ 2501 h 487"/>
                  <a:gd name="T48" fmla="+- 0 2598 2442"/>
                  <a:gd name="T49" fmla="*/ T48 w 487"/>
                  <a:gd name="T50" fmla="+- 0 2537 2066"/>
                  <a:gd name="T51" fmla="*/ 2537 h 487"/>
                  <a:gd name="T52" fmla="+- 0 2671 2442"/>
                  <a:gd name="T53" fmla="*/ T52 w 487"/>
                  <a:gd name="T54" fmla="+- 0 2553 2066"/>
                  <a:gd name="T55" fmla="*/ 2553 h 487"/>
                  <a:gd name="T56" fmla="+- 0 2676 2442"/>
                  <a:gd name="T57" fmla="*/ T56 w 487"/>
                  <a:gd name="T58" fmla="+- 0 2553 2066"/>
                  <a:gd name="T59" fmla="*/ 2553 h 487"/>
                  <a:gd name="T60" fmla="+- 0 2681 2442"/>
                  <a:gd name="T61" fmla="*/ T60 w 487"/>
                  <a:gd name="T62" fmla="+- 0 2553 2066"/>
                  <a:gd name="T63" fmla="*/ 2553 h 487"/>
                  <a:gd name="T64" fmla="+- 0 2691 2442"/>
                  <a:gd name="T65" fmla="*/ T64 w 487"/>
                  <a:gd name="T66" fmla="+- 0 2553 2066"/>
                  <a:gd name="T67" fmla="*/ 2553 h 487"/>
                  <a:gd name="T68" fmla="+- 0 2697 2442"/>
                  <a:gd name="T69" fmla="*/ T68 w 487"/>
                  <a:gd name="T70" fmla="+- 0 2553 2066"/>
                  <a:gd name="T71" fmla="*/ 2553 h 487"/>
                  <a:gd name="T72" fmla="+- 0 2702 2442"/>
                  <a:gd name="T73" fmla="*/ T72 w 487"/>
                  <a:gd name="T74" fmla="+- 0 2553 2066"/>
                  <a:gd name="T75" fmla="*/ 2553 h 487"/>
                  <a:gd name="T76" fmla="+- 0 2774 2442"/>
                  <a:gd name="T77" fmla="*/ T76 w 487"/>
                  <a:gd name="T78" fmla="+- 0 2537 2066"/>
                  <a:gd name="T79" fmla="*/ 2537 h 487"/>
                  <a:gd name="T80" fmla="+- 0 2837 2442"/>
                  <a:gd name="T81" fmla="*/ T80 w 487"/>
                  <a:gd name="T82" fmla="+- 0 2501 2066"/>
                  <a:gd name="T83" fmla="*/ 2501 h 487"/>
                  <a:gd name="T84" fmla="+- 0 2886 2442"/>
                  <a:gd name="T85" fmla="*/ T84 w 487"/>
                  <a:gd name="T86" fmla="+- 0 2449 2066"/>
                  <a:gd name="T87" fmla="*/ 2449 h 487"/>
                  <a:gd name="T88" fmla="+- 0 2918 2442"/>
                  <a:gd name="T89" fmla="*/ T88 w 487"/>
                  <a:gd name="T90" fmla="+- 0 2384 2066"/>
                  <a:gd name="T91" fmla="*/ 2384 h 487"/>
                  <a:gd name="T92" fmla="+- 0 2929 2442"/>
                  <a:gd name="T93" fmla="*/ T92 w 487"/>
                  <a:gd name="T94" fmla="+- 0 2310 2066"/>
                  <a:gd name="T95" fmla="*/ 2310 h 487"/>
                  <a:gd name="T96" fmla="+- 0 2918 2442"/>
                  <a:gd name="T97" fmla="*/ T96 w 487"/>
                  <a:gd name="T98" fmla="+- 0 2236 2066"/>
                  <a:gd name="T99" fmla="*/ 2236 h 487"/>
                  <a:gd name="T100" fmla="+- 0 2886 2442"/>
                  <a:gd name="T101" fmla="*/ T100 w 487"/>
                  <a:gd name="T102" fmla="+- 0 2171 2066"/>
                  <a:gd name="T103" fmla="*/ 2171 h 487"/>
                  <a:gd name="T104" fmla="+- 0 2837 2442"/>
                  <a:gd name="T105" fmla="*/ T104 w 487"/>
                  <a:gd name="T106" fmla="+- 0 2119 2066"/>
                  <a:gd name="T107" fmla="*/ 2119 h 487"/>
                  <a:gd name="T108" fmla="+- 0 2774 2442"/>
                  <a:gd name="T109" fmla="*/ T108 w 487"/>
                  <a:gd name="T110" fmla="+- 0 2083 2066"/>
                  <a:gd name="T111" fmla="*/ 2083 h 487"/>
                  <a:gd name="T112" fmla="+- 0 2702 2442"/>
                  <a:gd name="T113" fmla="*/ T112 w 487"/>
                  <a:gd name="T114" fmla="+- 0 2067 2066"/>
                  <a:gd name="T115" fmla="*/ 2067 h 487"/>
                  <a:gd name="T116" fmla="+- 0 2697 2442"/>
                  <a:gd name="T117" fmla="*/ T116 w 487"/>
                  <a:gd name="T118" fmla="+- 0 2067 2066"/>
                  <a:gd name="T119" fmla="*/ 2067 h 487"/>
                  <a:gd name="T120" fmla="+- 0 2691 2442"/>
                  <a:gd name="T121" fmla="*/ T120 w 487"/>
                  <a:gd name="T122" fmla="+- 0 2066 2066"/>
                  <a:gd name="T123" fmla="*/ 2066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Lst>
                <a:rect l="0" t="0" r="r" b="b"/>
                <a:pathLst>
                  <a:path w="487" h="487">
                    <a:moveTo>
                      <a:pt x="249" y="0"/>
                    </a:moveTo>
                    <a:lnTo>
                      <a:pt x="239" y="0"/>
                    </a:lnTo>
                    <a:lnTo>
                      <a:pt x="234" y="1"/>
                    </a:lnTo>
                    <a:lnTo>
                      <a:pt x="229" y="1"/>
                    </a:lnTo>
                    <a:lnTo>
                      <a:pt x="156" y="17"/>
                    </a:lnTo>
                    <a:lnTo>
                      <a:pt x="93" y="53"/>
                    </a:lnTo>
                    <a:lnTo>
                      <a:pt x="44" y="105"/>
                    </a:lnTo>
                    <a:lnTo>
                      <a:pt x="12" y="170"/>
                    </a:lnTo>
                    <a:lnTo>
                      <a:pt x="0" y="244"/>
                    </a:lnTo>
                    <a:lnTo>
                      <a:pt x="12" y="318"/>
                    </a:lnTo>
                    <a:lnTo>
                      <a:pt x="44" y="383"/>
                    </a:lnTo>
                    <a:lnTo>
                      <a:pt x="93" y="435"/>
                    </a:lnTo>
                    <a:lnTo>
                      <a:pt x="156" y="471"/>
                    </a:lnTo>
                    <a:lnTo>
                      <a:pt x="229" y="487"/>
                    </a:lnTo>
                    <a:lnTo>
                      <a:pt x="234" y="487"/>
                    </a:lnTo>
                    <a:lnTo>
                      <a:pt x="239" y="487"/>
                    </a:lnTo>
                    <a:lnTo>
                      <a:pt x="249" y="487"/>
                    </a:lnTo>
                    <a:lnTo>
                      <a:pt x="255" y="487"/>
                    </a:lnTo>
                    <a:lnTo>
                      <a:pt x="260" y="487"/>
                    </a:lnTo>
                    <a:lnTo>
                      <a:pt x="332" y="471"/>
                    </a:lnTo>
                    <a:lnTo>
                      <a:pt x="395" y="435"/>
                    </a:lnTo>
                    <a:lnTo>
                      <a:pt x="444" y="383"/>
                    </a:lnTo>
                    <a:lnTo>
                      <a:pt x="476" y="318"/>
                    </a:lnTo>
                    <a:lnTo>
                      <a:pt x="487" y="244"/>
                    </a:lnTo>
                    <a:lnTo>
                      <a:pt x="476" y="170"/>
                    </a:lnTo>
                    <a:lnTo>
                      <a:pt x="444" y="105"/>
                    </a:lnTo>
                    <a:lnTo>
                      <a:pt x="395" y="53"/>
                    </a:lnTo>
                    <a:lnTo>
                      <a:pt x="332" y="17"/>
                    </a:lnTo>
                    <a:lnTo>
                      <a:pt x="260" y="1"/>
                    </a:lnTo>
                    <a:lnTo>
                      <a:pt x="255" y="1"/>
                    </a:lnTo>
                    <a:lnTo>
                      <a:pt x="249" y="0"/>
                    </a:lnTo>
                    <a:close/>
                  </a:path>
                </a:pathLst>
              </a:custGeom>
              <a:solidFill>
                <a:srgbClr val="783594"/>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dirty="0"/>
              </a:p>
            </p:txBody>
          </p:sp>
          <p:sp>
            <p:nvSpPr>
              <p:cNvPr id="86" name="Freeform 152">
                <a:extLst>
                  <a:ext uri="{FF2B5EF4-FFF2-40B4-BE49-F238E27FC236}">
                    <a16:creationId xmlns:a16="http://schemas.microsoft.com/office/drawing/2014/main" id="{10EAC07A-288E-49B7-AB6E-C59572E80A3B}"/>
                  </a:ext>
                </a:extLst>
              </p:cNvPr>
              <p:cNvSpPr>
                <a:spLocks/>
              </p:cNvSpPr>
              <p:nvPr/>
            </p:nvSpPr>
            <p:spPr bwMode="auto">
              <a:xfrm>
                <a:off x="2349" y="3049"/>
                <a:ext cx="643" cy="643"/>
              </a:xfrm>
              <a:custGeom>
                <a:avLst/>
                <a:gdLst>
                  <a:gd name="T0" fmla="+- 0 2682 2350"/>
                  <a:gd name="T1" fmla="*/ T0 w 643"/>
                  <a:gd name="T2" fmla="+- 0 3050 3050"/>
                  <a:gd name="T3" fmla="*/ 3050 h 643"/>
                  <a:gd name="T4" fmla="+- 0 2671 2350"/>
                  <a:gd name="T5" fmla="*/ T4 w 643"/>
                  <a:gd name="T6" fmla="+- 0 3050 3050"/>
                  <a:gd name="T7" fmla="*/ 3050 h 643"/>
                  <a:gd name="T8" fmla="+- 0 2597 2350"/>
                  <a:gd name="T9" fmla="*/ T8 w 643"/>
                  <a:gd name="T10" fmla="+- 0 3058 3050"/>
                  <a:gd name="T11" fmla="*/ 3058 h 643"/>
                  <a:gd name="T12" fmla="+- 0 2530 2350"/>
                  <a:gd name="T13" fmla="*/ T12 w 643"/>
                  <a:gd name="T14" fmla="+- 0 3082 3050"/>
                  <a:gd name="T15" fmla="*/ 3082 h 643"/>
                  <a:gd name="T16" fmla="+- 0 2470 2350"/>
                  <a:gd name="T17" fmla="*/ T16 w 643"/>
                  <a:gd name="T18" fmla="+- 0 3120 3050"/>
                  <a:gd name="T19" fmla="*/ 3120 h 643"/>
                  <a:gd name="T20" fmla="+- 0 2420 2350"/>
                  <a:gd name="T21" fmla="*/ T20 w 643"/>
                  <a:gd name="T22" fmla="+- 0 3170 3050"/>
                  <a:gd name="T23" fmla="*/ 3170 h 643"/>
                  <a:gd name="T24" fmla="+- 0 2382 2350"/>
                  <a:gd name="T25" fmla="*/ T24 w 643"/>
                  <a:gd name="T26" fmla="+- 0 3230 3050"/>
                  <a:gd name="T27" fmla="*/ 3230 h 643"/>
                  <a:gd name="T28" fmla="+- 0 2358 2350"/>
                  <a:gd name="T29" fmla="*/ T28 w 643"/>
                  <a:gd name="T30" fmla="+- 0 3297 3050"/>
                  <a:gd name="T31" fmla="*/ 3297 h 643"/>
                  <a:gd name="T32" fmla="+- 0 2350 2350"/>
                  <a:gd name="T33" fmla="*/ T32 w 643"/>
                  <a:gd name="T34" fmla="+- 0 3371 3050"/>
                  <a:gd name="T35" fmla="*/ 3371 h 643"/>
                  <a:gd name="T36" fmla="+- 0 2358 2350"/>
                  <a:gd name="T37" fmla="*/ T36 w 643"/>
                  <a:gd name="T38" fmla="+- 0 3445 3050"/>
                  <a:gd name="T39" fmla="*/ 3445 h 643"/>
                  <a:gd name="T40" fmla="+- 0 2382 2350"/>
                  <a:gd name="T41" fmla="*/ T40 w 643"/>
                  <a:gd name="T42" fmla="+- 0 3512 3050"/>
                  <a:gd name="T43" fmla="*/ 3512 h 643"/>
                  <a:gd name="T44" fmla="+- 0 2420 2350"/>
                  <a:gd name="T45" fmla="*/ T44 w 643"/>
                  <a:gd name="T46" fmla="+- 0 3572 3050"/>
                  <a:gd name="T47" fmla="*/ 3572 h 643"/>
                  <a:gd name="T48" fmla="+- 0 2470 2350"/>
                  <a:gd name="T49" fmla="*/ T48 w 643"/>
                  <a:gd name="T50" fmla="+- 0 3622 3050"/>
                  <a:gd name="T51" fmla="*/ 3622 h 643"/>
                  <a:gd name="T52" fmla="+- 0 2530 2350"/>
                  <a:gd name="T53" fmla="*/ T52 w 643"/>
                  <a:gd name="T54" fmla="+- 0 3660 3050"/>
                  <a:gd name="T55" fmla="*/ 3660 h 643"/>
                  <a:gd name="T56" fmla="+- 0 2597 2350"/>
                  <a:gd name="T57" fmla="*/ T56 w 643"/>
                  <a:gd name="T58" fmla="+- 0 3684 3050"/>
                  <a:gd name="T59" fmla="*/ 3684 h 643"/>
                  <a:gd name="T60" fmla="+- 0 2671 2350"/>
                  <a:gd name="T61" fmla="*/ T60 w 643"/>
                  <a:gd name="T62" fmla="+- 0 3693 3050"/>
                  <a:gd name="T63" fmla="*/ 3693 h 643"/>
                  <a:gd name="T64" fmla="+- 0 2745 2350"/>
                  <a:gd name="T65" fmla="*/ T64 w 643"/>
                  <a:gd name="T66" fmla="+- 0 3684 3050"/>
                  <a:gd name="T67" fmla="*/ 3684 h 643"/>
                  <a:gd name="T68" fmla="+- 0 2812 2350"/>
                  <a:gd name="T69" fmla="*/ T68 w 643"/>
                  <a:gd name="T70" fmla="+- 0 3660 3050"/>
                  <a:gd name="T71" fmla="*/ 3660 h 643"/>
                  <a:gd name="T72" fmla="+- 0 2872 2350"/>
                  <a:gd name="T73" fmla="*/ T72 w 643"/>
                  <a:gd name="T74" fmla="+- 0 3622 3050"/>
                  <a:gd name="T75" fmla="*/ 3622 h 643"/>
                  <a:gd name="T76" fmla="+- 0 2922 2350"/>
                  <a:gd name="T77" fmla="*/ T76 w 643"/>
                  <a:gd name="T78" fmla="+- 0 3572 3050"/>
                  <a:gd name="T79" fmla="*/ 3572 h 643"/>
                  <a:gd name="T80" fmla="+- 0 2960 2350"/>
                  <a:gd name="T81" fmla="*/ T80 w 643"/>
                  <a:gd name="T82" fmla="+- 0 3512 3050"/>
                  <a:gd name="T83" fmla="*/ 3512 h 643"/>
                  <a:gd name="T84" fmla="+- 0 2984 2350"/>
                  <a:gd name="T85" fmla="*/ T84 w 643"/>
                  <a:gd name="T86" fmla="+- 0 3445 3050"/>
                  <a:gd name="T87" fmla="*/ 3445 h 643"/>
                  <a:gd name="T88" fmla="+- 0 2993 2350"/>
                  <a:gd name="T89" fmla="*/ T88 w 643"/>
                  <a:gd name="T90" fmla="+- 0 3371 3050"/>
                  <a:gd name="T91" fmla="*/ 3371 h 643"/>
                  <a:gd name="T92" fmla="+- 0 2982 2350"/>
                  <a:gd name="T93" fmla="*/ T92 w 643"/>
                  <a:gd name="T94" fmla="+- 0 3290 3050"/>
                  <a:gd name="T95" fmla="*/ 3290 h 643"/>
                  <a:gd name="T96" fmla="+- 0 2953 2350"/>
                  <a:gd name="T97" fmla="*/ T96 w 643"/>
                  <a:gd name="T98" fmla="+- 0 3217 3050"/>
                  <a:gd name="T99" fmla="*/ 3217 h 643"/>
                  <a:gd name="T100" fmla="+- 0 2908 2350"/>
                  <a:gd name="T101" fmla="*/ T100 w 643"/>
                  <a:gd name="T102" fmla="+- 0 3154 3050"/>
                  <a:gd name="T103" fmla="*/ 3154 h 643"/>
                  <a:gd name="T104" fmla="+- 0 2850 2350"/>
                  <a:gd name="T105" fmla="*/ T104 w 643"/>
                  <a:gd name="T106" fmla="+- 0 3104 3050"/>
                  <a:gd name="T107" fmla="*/ 3104 h 643"/>
                  <a:gd name="T108" fmla="+- 0 2780 2350"/>
                  <a:gd name="T109" fmla="*/ T108 w 643"/>
                  <a:gd name="T110" fmla="+- 0 3069 3050"/>
                  <a:gd name="T111" fmla="*/ 3069 h 643"/>
                  <a:gd name="T112" fmla="+- 0 2702 2350"/>
                  <a:gd name="T113" fmla="*/ T112 w 643"/>
                  <a:gd name="T114" fmla="+- 0 3051 3050"/>
                  <a:gd name="T115" fmla="*/ 3051 h 643"/>
                  <a:gd name="T116" fmla="+- 0 2682 2350"/>
                  <a:gd name="T117" fmla="*/ T116 w 643"/>
                  <a:gd name="T118" fmla="+- 0 3050 3050"/>
                  <a:gd name="T119" fmla="*/ 3050 h 64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Lst>
                <a:rect l="0" t="0" r="r" b="b"/>
                <a:pathLst>
                  <a:path w="643" h="643">
                    <a:moveTo>
                      <a:pt x="332" y="0"/>
                    </a:moveTo>
                    <a:lnTo>
                      <a:pt x="321" y="0"/>
                    </a:lnTo>
                    <a:lnTo>
                      <a:pt x="247" y="8"/>
                    </a:lnTo>
                    <a:lnTo>
                      <a:pt x="180" y="32"/>
                    </a:lnTo>
                    <a:lnTo>
                      <a:pt x="120" y="70"/>
                    </a:lnTo>
                    <a:lnTo>
                      <a:pt x="70" y="120"/>
                    </a:lnTo>
                    <a:lnTo>
                      <a:pt x="32" y="180"/>
                    </a:lnTo>
                    <a:lnTo>
                      <a:pt x="8" y="247"/>
                    </a:lnTo>
                    <a:lnTo>
                      <a:pt x="0" y="321"/>
                    </a:lnTo>
                    <a:lnTo>
                      <a:pt x="8" y="395"/>
                    </a:lnTo>
                    <a:lnTo>
                      <a:pt x="32" y="462"/>
                    </a:lnTo>
                    <a:lnTo>
                      <a:pt x="70" y="522"/>
                    </a:lnTo>
                    <a:lnTo>
                      <a:pt x="120" y="572"/>
                    </a:lnTo>
                    <a:lnTo>
                      <a:pt x="180" y="610"/>
                    </a:lnTo>
                    <a:lnTo>
                      <a:pt x="247" y="634"/>
                    </a:lnTo>
                    <a:lnTo>
                      <a:pt x="321" y="643"/>
                    </a:lnTo>
                    <a:lnTo>
                      <a:pt x="395" y="634"/>
                    </a:lnTo>
                    <a:lnTo>
                      <a:pt x="462" y="610"/>
                    </a:lnTo>
                    <a:lnTo>
                      <a:pt x="522" y="572"/>
                    </a:lnTo>
                    <a:lnTo>
                      <a:pt x="572" y="522"/>
                    </a:lnTo>
                    <a:lnTo>
                      <a:pt x="610" y="462"/>
                    </a:lnTo>
                    <a:lnTo>
                      <a:pt x="634" y="395"/>
                    </a:lnTo>
                    <a:lnTo>
                      <a:pt x="643" y="321"/>
                    </a:lnTo>
                    <a:lnTo>
                      <a:pt x="632" y="240"/>
                    </a:lnTo>
                    <a:lnTo>
                      <a:pt x="603" y="167"/>
                    </a:lnTo>
                    <a:lnTo>
                      <a:pt x="558" y="104"/>
                    </a:lnTo>
                    <a:lnTo>
                      <a:pt x="500" y="54"/>
                    </a:lnTo>
                    <a:lnTo>
                      <a:pt x="430" y="19"/>
                    </a:lnTo>
                    <a:lnTo>
                      <a:pt x="352" y="1"/>
                    </a:lnTo>
                    <a:lnTo>
                      <a:pt x="332" y="0"/>
                    </a:lnTo>
                    <a:close/>
                  </a:path>
                </a:pathLst>
              </a:custGeom>
              <a:solidFill>
                <a:srgbClr val="599B4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dirty="0"/>
              </a:p>
            </p:txBody>
          </p:sp>
          <p:pic>
            <p:nvPicPr>
              <p:cNvPr id="87" name="Picture 86">
                <a:extLst>
                  <a:ext uri="{FF2B5EF4-FFF2-40B4-BE49-F238E27FC236}">
                    <a16:creationId xmlns:a16="http://schemas.microsoft.com/office/drawing/2014/main" id="{ACACEAF9-B0FC-4A3C-8CA6-B2AAFB85E84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06" y="1070"/>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8" name="Line 380">
                <a:extLst>
                  <a:ext uri="{FF2B5EF4-FFF2-40B4-BE49-F238E27FC236}">
                    <a16:creationId xmlns:a16="http://schemas.microsoft.com/office/drawing/2014/main" id="{D64B5D28-F2C2-465A-9F85-45FD91EF6D75}"/>
                  </a:ext>
                </a:extLst>
              </p:cNvPr>
              <p:cNvCxnSpPr>
                <a:cxnSpLocks noChangeShapeType="1"/>
              </p:cNvCxnSpPr>
              <p:nvPr/>
            </p:nvCxnSpPr>
            <p:spPr bwMode="auto">
              <a:xfrm>
                <a:off x="2785" y="160"/>
                <a:ext cx="390" cy="0"/>
              </a:xfrm>
              <a:prstGeom prst="line">
                <a:avLst/>
              </a:prstGeom>
              <a:noFill/>
              <a:ln w="19647">
                <a:solidFill>
                  <a:srgbClr val="173B67"/>
                </a:solidFill>
                <a:prstDash val="solid"/>
                <a:round/>
                <a:headEnd/>
                <a:tailEnd/>
              </a:ln>
              <a:extLst>
                <a:ext uri="{909E8E84-426E-40DD-AFC4-6F175D3DCCD1}">
                  <a14:hiddenFill xmlns:a14="http://schemas.microsoft.com/office/drawing/2010/main">
                    <a:noFill/>
                  </a14:hiddenFill>
                </a:ext>
              </a:extLst>
            </p:spPr>
          </p:cxnSp>
          <p:pic>
            <p:nvPicPr>
              <p:cNvPr id="89" name="Picture 88">
                <a:extLst>
                  <a:ext uri="{FF2B5EF4-FFF2-40B4-BE49-F238E27FC236}">
                    <a16:creationId xmlns:a16="http://schemas.microsoft.com/office/drawing/2014/main" id="{BB877804-3A0C-4838-8820-204EF97C67B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48" y="65"/>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0" name="Line 382">
                <a:extLst>
                  <a:ext uri="{FF2B5EF4-FFF2-40B4-BE49-F238E27FC236}">
                    <a16:creationId xmlns:a16="http://schemas.microsoft.com/office/drawing/2014/main" id="{9C55492B-6F55-4ADE-B493-BA4CD3480EEC}"/>
                  </a:ext>
                </a:extLst>
              </p:cNvPr>
              <p:cNvCxnSpPr>
                <a:cxnSpLocks noChangeShapeType="1"/>
              </p:cNvCxnSpPr>
              <p:nvPr/>
            </p:nvCxnSpPr>
            <p:spPr bwMode="auto">
              <a:xfrm>
                <a:off x="2622" y="858"/>
                <a:ext cx="656"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1" name="Line 383">
                <a:extLst>
                  <a:ext uri="{FF2B5EF4-FFF2-40B4-BE49-F238E27FC236}">
                    <a16:creationId xmlns:a16="http://schemas.microsoft.com/office/drawing/2014/main" id="{1B7E80D6-C9DE-46DF-8453-769C726E5E34}"/>
                  </a:ext>
                </a:extLst>
              </p:cNvPr>
              <p:cNvCxnSpPr>
                <a:cxnSpLocks noChangeShapeType="1"/>
              </p:cNvCxnSpPr>
              <p:nvPr/>
            </p:nvCxnSpPr>
            <p:spPr bwMode="auto">
              <a:xfrm>
                <a:off x="2622" y="853"/>
                <a:ext cx="656"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2" name="Line 384">
                <a:extLst>
                  <a:ext uri="{FF2B5EF4-FFF2-40B4-BE49-F238E27FC236}">
                    <a16:creationId xmlns:a16="http://schemas.microsoft.com/office/drawing/2014/main" id="{A585A9E8-84D1-4C04-9C35-D77E254FAF92}"/>
                  </a:ext>
                </a:extLst>
              </p:cNvPr>
              <p:cNvCxnSpPr>
                <a:cxnSpLocks noChangeShapeType="1"/>
              </p:cNvCxnSpPr>
              <p:nvPr/>
            </p:nvCxnSpPr>
            <p:spPr bwMode="auto">
              <a:xfrm>
                <a:off x="2622" y="849"/>
                <a:ext cx="656"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3" name="Line 385">
                <a:extLst>
                  <a:ext uri="{FF2B5EF4-FFF2-40B4-BE49-F238E27FC236}">
                    <a16:creationId xmlns:a16="http://schemas.microsoft.com/office/drawing/2014/main" id="{0CD58C43-BA14-4CBF-BBEA-D6F969AF1EDF}"/>
                  </a:ext>
                </a:extLst>
              </p:cNvPr>
              <p:cNvCxnSpPr>
                <a:cxnSpLocks noChangeShapeType="1"/>
              </p:cNvCxnSpPr>
              <p:nvPr/>
            </p:nvCxnSpPr>
            <p:spPr bwMode="auto">
              <a:xfrm>
                <a:off x="2621" y="844"/>
                <a:ext cx="657" cy="0"/>
              </a:xfrm>
              <a:prstGeom prst="line">
                <a:avLst/>
              </a:prstGeom>
              <a:noFill/>
              <a:ln w="381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4" name="Line 386">
                <a:extLst>
                  <a:ext uri="{FF2B5EF4-FFF2-40B4-BE49-F238E27FC236}">
                    <a16:creationId xmlns:a16="http://schemas.microsoft.com/office/drawing/2014/main" id="{5236BFEC-AAF9-4E68-955E-7924587CAF75}"/>
                  </a:ext>
                </a:extLst>
              </p:cNvPr>
              <p:cNvCxnSpPr>
                <a:cxnSpLocks noChangeShapeType="1"/>
              </p:cNvCxnSpPr>
              <p:nvPr/>
            </p:nvCxnSpPr>
            <p:spPr bwMode="auto">
              <a:xfrm>
                <a:off x="2621" y="839"/>
                <a:ext cx="657"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5" name="Line 387">
                <a:extLst>
                  <a:ext uri="{FF2B5EF4-FFF2-40B4-BE49-F238E27FC236}">
                    <a16:creationId xmlns:a16="http://schemas.microsoft.com/office/drawing/2014/main" id="{07C0EAA6-2B5C-4121-A268-DD4EE3CFD4A7}"/>
                  </a:ext>
                </a:extLst>
              </p:cNvPr>
              <p:cNvCxnSpPr>
                <a:cxnSpLocks noChangeShapeType="1"/>
              </p:cNvCxnSpPr>
              <p:nvPr/>
            </p:nvCxnSpPr>
            <p:spPr bwMode="auto">
              <a:xfrm>
                <a:off x="2620" y="836"/>
                <a:ext cx="658" cy="0"/>
              </a:xfrm>
              <a:prstGeom prst="line">
                <a:avLst/>
              </a:prstGeom>
              <a:noFill/>
              <a:ln w="127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6" name="Line 388">
                <a:extLst>
                  <a:ext uri="{FF2B5EF4-FFF2-40B4-BE49-F238E27FC236}">
                    <a16:creationId xmlns:a16="http://schemas.microsoft.com/office/drawing/2014/main" id="{8464E12A-876D-48F7-84E8-FF69E005C10F}"/>
                  </a:ext>
                </a:extLst>
              </p:cNvPr>
              <p:cNvCxnSpPr>
                <a:cxnSpLocks noChangeShapeType="1"/>
              </p:cNvCxnSpPr>
              <p:nvPr/>
            </p:nvCxnSpPr>
            <p:spPr bwMode="auto">
              <a:xfrm>
                <a:off x="2620" y="833"/>
                <a:ext cx="658" cy="0"/>
              </a:xfrm>
              <a:prstGeom prst="line">
                <a:avLst/>
              </a:prstGeom>
              <a:noFill/>
              <a:ln w="254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7" name="Line 389">
                <a:extLst>
                  <a:ext uri="{FF2B5EF4-FFF2-40B4-BE49-F238E27FC236}">
                    <a16:creationId xmlns:a16="http://schemas.microsoft.com/office/drawing/2014/main" id="{A9737252-8803-466F-9792-2D0071D1DEF3}"/>
                  </a:ext>
                </a:extLst>
              </p:cNvPr>
              <p:cNvCxnSpPr>
                <a:cxnSpLocks noChangeShapeType="1"/>
              </p:cNvCxnSpPr>
              <p:nvPr/>
            </p:nvCxnSpPr>
            <p:spPr bwMode="auto">
              <a:xfrm>
                <a:off x="643" y="857"/>
                <a:ext cx="496"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8" name="Line 390">
                <a:extLst>
                  <a:ext uri="{FF2B5EF4-FFF2-40B4-BE49-F238E27FC236}">
                    <a16:creationId xmlns:a16="http://schemas.microsoft.com/office/drawing/2014/main" id="{3AA4DCA2-FCD8-45B4-BBF7-EE88489AF04B}"/>
                  </a:ext>
                </a:extLst>
              </p:cNvPr>
              <p:cNvCxnSpPr>
                <a:cxnSpLocks noChangeShapeType="1"/>
              </p:cNvCxnSpPr>
              <p:nvPr/>
            </p:nvCxnSpPr>
            <p:spPr bwMode="auto">
              <a:xfrm>
                <a:off x="643" y="847"/>
                <a:ext cx="496"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99" name="Line 391">
                <a:extLst>
                  <a:ext uri="{FF2B5EF4-FFF2-40B4-BE49-F238E27FC236}">
                    <a16:creationId xmlns:a16="http://schemas.microsoft.com/office/drawing/2014/main" id="{D2D56AFD-0024-40B0-B8A7-F7C24A98777E}"/>
                  </a:ext>
                </a:extLst>
              </p:cNvPr>
              <p:cNvCxnSpPr>
                <a:cxnSpLocks noChangeShapeType="1"/>
              </p:cNvCxnSpPr>
              <p:nvPr/>
            </p:nvCxnSpPr>
            <p:spPr bwMode="auto">
              <a:xfrm>
                <a:off x="642" y="837"/>
                <a:ext cx="498"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0" name="Line 392">
                <a:extLst>
                  <a:ext uri="{FF2B5EF4-FFF2-40B4-BE49-F238E27FC236}">
                    <a16:creationId xmlns:a16="http://schemas.microsoft.com/office/drawing/2014/main" id="{3C50033A-EF32-4CAE-A610-746614E34216}"/>
                  </a:ext>
                </a:extLst>
              </p:cNvPr>
              <p:cNvCxnSpPr>
                <a:cxnSpLocks noChangeShapeType="1"/>
              </p:cNvCxnSpPr>
              <p:nvPr/>
            </p:nvCxnSpPr>
            <p:spPr bwMode="auto">
              <a:xfrm>
                <a:off x="1626" y="856"/>
                <a:ext cx="639"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1" name="Line 393">
                <a:extLst>
                  <a:ext uri="{FF2B5EF4-FFF2-40B4-BE49-F238E27FC236}">
                    <a16:creationId xmlns:a16="http://schemas.microsoft.com/office/drawing/2014/main" id="{496B4D01-7626-41C7-AAA9-87ED6BFC1CE6}"/>
                  </a:ext>
                </a:extLst>
              </p:cNvPr>
              <p:cNvCxnSpPr>
                <a:cxnSpLocks noChangeShapeType="1"/>
              </p:cNvCxnSpPr>
              <p:nvPr/>
            </p:nvCxnSpPr>
            <p:spPr bwMode="auto">
              <a:xfrm>
                <a:off x="1626" y="846"/>
                <a:ext cx="640"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cxnSp>
            <p:nvCxnSpPr>
              <p:cNvPr id="102" name="Line 394">
                <a:extLst>
                  <a:ext uri="{FF2B5EF4-FFF2-40B4-BE49-F238E27FC236}">
                    <a16:creationId xmlns:a16="http://schemas.microsoft.com/office/drawing/2014/main" id="{A60914BA-1295-4877-8BB4-E82B400A3644}"/>
                  </a:ext>
                </a:extLst>
              </p:cNvPr>
              <p:cNvCxnSpPr>
                <a:cxnSpLocks noChangeShapeType="1"/>
              </p:cNvCxnSpPr>
              <p:nvPr/>
            </p:nvCxnSpPr>
            <p:spPr bwMode="auto">
              <a:xfrm>
                <a:off x="1624" y="836"/>
                <a:ext cx="643" cy="0"/>
              </a:xfrm>
              <a:prstGeom prst="line">
                <a:avLst/>
              </a:prstGeom>
              <a:noFill/>
              <a:ln w="6350">
                <a:solidFill>
                  <a:srgbClr val="173B67"/>
                </a:solidFill>
                <a:prstDash val="solid"/>
                <a:round/>
                <a:headEnd/>
                <a:tailEnd/>
              </a:ln>
              <a:extLst>
                <a:ext uri="{909E8E84-426E-40DD-AFC4-6F175D3DCCD1}">
                  <a14:hiddenFill xmlns:a14="http://schemas.microsoft.com/office/drawing/2010/main">
                    <a:noFill/>
                  </a14:hiddenFill>
                </a:ext>
              </a:extLst>
            </p:spPr>
          </p:cxnSp>
          <p:sp>
            <p:nvSpPr>
              <p:cNvPr id="103" name="Freeform 169">
                <a:extLst>
                  <a:ext uri="{FF2B5EF4-FFF2-40B4-BE49-F238E27FC236}">
                    <a16:creationId xmlns:a16="http://schemas.microsoft.com/office/drawing/2014/main" id="{8872216C-F75D-4EFC-A407-CB8A594E5F1F}"/>
                  </a:ext>
                </a:extLst>
              </p:cNvPr>
              <p:cNvSpPr>
                <a:spLocks/>
              </p:cNvSpPr>
              <p:nvPr/>
            </p:nvSpPr>
            <p:spPr bwMode="auto">
              <a:xfrm>
                <a:off x="1138" y="618"/>
                <a:ext cx="487" cy="487"/>
              </a:xfrm>
              <a:custGeom>
                <a:avLst/>
                <a:gdLst>
                  <a:gd name="T0" fmla="+- 0 1383 1139"/>
                  <a:gd name="T1" fmla="*/ T0 w 487"/>
                  <a:gd name="T2" fmla="+- 0 619 619"/>
                  <a:gd name="T3" fmla="*/ 619 h 487"/>
                  <a:gd name="T4" fmla="+- 0 1311 1139"/>
                  <a:gd name="T5" fmla="*/ T4 w 487"/>
                  <a:gd name="T6" fmla="+- 0 629 619"/>
                  <a:gd name="T7" fmla="*/ 629 h 487"/>
                  <a:gd name="T8" fmla="+- 0 1248 1139"/>
                  <a:gd name="T9" fmla="*/ T8 w 487"/>
                  <a:gd name="T10" fmla="+- 0 659 619"/>
                  <a:gd name="T11" fmla="*/ 659 h 487"/>
                  <a:gd name="T12" fmla="+- 0 1197 1139"/>
                  <a:gd name="T13" fmla="*/ T12 w 487"/>
                  <a:gd name="T14" fmla="+- 0 705 619"/>
                  <a:gd name="T15" fmla="*/ 705 h 487"/>
                  <a:gd name="T16" fmla="+- 0 1160 1139"/>
                  <a:gd name="T17" fmla="*/ T16 w 487"/>
                  <a:gd name="T18" fmla="+- 0 763 619"/>
                  <a:gd name="T19" fmla="*/ 763 h 487"/>
                  <a:gd name="T20" fmla="+- 0 1141 1139"/>
                  <a:gd name="T21" fmla="*/ T20 w 487"/>
                  <a:gd name="T22" fmla="+- 0 831 619"/>
                  <a:gd name="T23" fmla="*/ 831 h 487"/>
                  <a:gd name="T24" fmla="+- 0 1139 1139"/>
                  <a:gd name="T25" fmla="*/ T24 w 487"/>
                  <a:gd name="T26" fmla="+- 0 852 619"/>
                  <a:gd name="T27" fmla="*/ 852 h 487"/>
                  <a:gd name="T28" fmla="+- 0 1139 1139"/>
                  <a:gd name="T29" fmla="*/ T28 w 487"/>
                  <a:gd name="T30" fmla="+- 0 862 619"/>
                  <a:gd name="T31" fmla="*/ 862 h 487"/>
                  <a:gd name="T32" fmla="+- 0 1151 1139"/>
                  <a:gd name="T33" fmla="*/ T32 w 487"/>
                  <a:gd name="T34" fmla="+- 0 939 619"/>
                  <a:gd name="T35" fmla="*/ 939 h 487"/>
                  <a:gd name="T36" fmla="+- 0 1186 1139"/>
                  <a:gd name="T37" fmla="*/ T36 w 487"/>
                  <a:gd name="T38" fmla="+- 0 1006 619"/>
                  <a:gd name="T39" fmla="*/ 1006 h 487"/>
                  <a:gd name="T40" fmla="+- 0 1239 1139"/>
                  <a:gd name="T41" fmla="*/ T40 w 487"/>
                  <a:gd name="T42" fmla="+- 0 1059 619"/>
                  <a:gd name="T43" fmla="*/ 1059 h 487"/>
                  <a:gd name="T44" fmla="+- 0 1306 1139"/>
                  <a:gd name="T45" fmla="*/ T44 w 487"/>
                  <a:gd name="T46" fmla="+- 0 1093 619"/>
                  <a:gd name="T47" fmla="*/ 1093 h 487"/>
                  <a:gd name="T48" fmla="+- 0 1383 1139"/>
                  <a:gd name="T49" fmla="*/ T48 w 487"/>
                  <a:gd name="T50" fmla="+- 0 1106 619"/>
                  <a:gd name="T51" fmla="*/ 1106 h 487"/>
                  <a:gd name="T52" fmla="+- 0 1459 1139"/>
                  <a:gd name="T53" fmla="*/ T52 w 487"/>
                  <a:gd name="T54" fmla="+- 0 1093 619"/>
                  <a:gd name="T55" fmla="*/ 1093 h 487"/>
                  <a:gd name="T56" fmla="+- 0 1526 1139"/>
                  <a:gd name="T57" fmla="*/ T56 w 487"/>
                  <a:gd name="T58" fmla="+- 0 1059 619"/>
                  <a:gd name="T59" fmla="*/ 1059 h 487"/>
                  <a:gd name="T60" fmla="+- 0 1579 1139"/>
                  <a:gd name="T61" fmla="*/ T60 w 487"/>
                  <a:gd name="T62" fmla="+- 0 1006 619"/>
                  <a:gd name="T63" fmla="*/ 1006 h 487"/>
                  <a:gd name="T64" fmla="+- 0 1614 1139"/>
                  <a:gd name="T65" fmla="*/ T64 w 487"/>
                  <a:gd name="T66" fmla="+- 0 939 619"/>
                  <a:gd name="T67" fmla="*/ 939 h 487"/>
                  <a:gd name="T68" fmla="+- 0 1626 1139"/>
                  <a:gd name="T69" fmla="*/ T68 w 487"/>
                  <a:gd name="T70" fmla="+- 0 862 619"/>
                  <a:gd name="T71" fmla="*/ 862 h 487"/>
                  <a:gd name="T72" fmla="+- 0 1626 1139"/>
                  <a:gd name="T73" fmla="*/ T72 w 487"/>
                  <a:gd name="T74" fmla="+- 0 852 619"/>
                  <a:gd name="T75" fmla="*/ 852 h 487"/>
                  <a:gd name="T76" fmla="+- 0 1605 1139"/>
                  <a:gd name="T77" fmla="*/ T76 w 487"/>
                  <a:gd name="T78" fmla="+- 0 763 619"/>
                  <a:gd name="T79" fmla="*/ 763 h 487"/>
                  <a:gd name="T80" fmla="+- 0 1568 1139"/>
                  <a:gd name="T81" fmla="*/ T80 w 487"/>
                  <a:gd name="T82" fmla="+- 0 705 619"/>
                  <a:gd name="T83" fmla="*/ 705 h 487"/>
                  <a:gd name="T84" fmla="+- 0 1517 1139"/>
                  <a:gd name="T85" fmla="*/ T84 w 487"/>
                  <a:gd name="T86" fmla="+- 0 659 619"/>
                  <a:gd name="T87" fmla="*/ 659 h 487"/>
                  <a:gd name="T88" fmla="+- 0 1454 1139"/>
                  <a:gd name="T89" fmla="*/ T88 w 487"/>
                  <a:gd name="T90" fmla="+- 0 629 619"/>
                  <a:gd name="T91" fmla="*/ 629 h 487"/>
                  <a:gd name="T92" fmla="+- 0 1383 1139"/>
                  <a:gd name="T93" fmla="*/ T92 w 487"/>
                  <a:gd name="T94" fmla="+- 0 619 619"/>
                  <a:gd name="T95" fmla="*/ 619 h 48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Lst>
                <a:rect l="0" t="0" r="r" b="b"/>
                <a:pathLst>
                  <a:path w="487" h="487">
                    <a:moveTo>
                      <a:pt x="244" y="0"/>
                    </a:moveTo>
                    <a:lnTo>
                      <a:pt x="172" y="10"/>
                    </a:lnTo>
                    <a:lnTo>
                      <a:pt x="109" y="40"/>
                    </a:lnTo>
                    <a:lnTo>
                      <a:pt x="58" y="86"/>
                    </a:lnTo>
                    <a:lnTo>
                      <a:pt x="21" y="144"/>
                    </a:lnTo>
                    <a:lnTo>
                      <a:pt x="2" y="212"/>
                    </a:lnTo>
                    <a:lnTo>
                      <a:pt x="0" y="233"/>
                    </a:lnTo>
                    <a:lnTo>
                      <a:pt x="0" y="243"/>
                    </a:lnTo>
                    <a:lnTo>
                      <a:pt x="12" y="320"/>
                    </a:lnTo>
                    <a:lnTo>
                      <a:pt x="47" y="387"/>
                    </a:lnTo>
                    <a:lnTo>
                      <a:pt x="100" y="440"/>
                    </a:lnTo>
                    <a:lnTo>
                      <a:pt x="167" y="474"/>
                    </a:lnTo>
                    <a:lnTo>
                      <a:pt x="244" y="487"/>
                    </a:lnTo>
                    <a:lnTo>
                      <a:pt x="320" y="474"/>
                    </a:lnTo>
                    <a:lnTo>
                      <a:pt x="387" y="440"/>
                    </a:lnTo>
                    <a:lnTo>
                      <a:pt x="440" y="387"/>
                    </a:lnTo>
                    <a:lnTo>
                      <a:pt x="475" y="320"/>
                    </a:lnTo>
                    <a:lnTo>
                      <a:pt x="487" y="243"/>
                    </a:lnTo>
                    <a:lnTo>
                      <a:pt x="487" y="233"/>
                    </a:lnTo>
                    <a:lnTo>
                      <a:pt x="466" y="144"/>
                    </a:lnTo>
                    <a:lnTo>
                      <a:pt x="429" y="86"/>
                    </a:lnTo>
                    <a:lnTo>
                      <a:pt x="378" y="40"/>
                    </a:lnTo>
                    <a:lnTo>
                      <a:pt x="315" y="10"/>
                    </a:lnTo>
                    <a:lnTo>
                      <a:pt x="244" y="0"/>
                    </a:lnTo>
                    <a:close/>
                  </a:path>
                </a:pathLst>
              </a:custGeom>
              <a:solidFill>
                <a:srgbClr val="173B67"/>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dirty="0"/>
              </a:p>
            </p:txBody>
          </p:sp>
          <p:sp>
            <p:nvSpPr>
              <p:cNvPr id="104" name="Freeform 170">
                <a:extLst>
                  <a:ext uri="{FF2B5EF4-FFF2-40B4-BE49-F238E27FC236}">
                    <a16:creationId xmlns:a16="http://schemas.microsoft.com/office/drawing/2014/main" id="{CE64F47D-6354-4A2C-A56E-A45D7A17D934}"/>
                  </a:ext>
                </a:extLst>
              </p:cNvPr>
              <p:cNvSpPr>
                <a:spLocks/>
              </p:cNvSpPr>
              <p:nvPr/>
            </p:nvSpPr>
            <p:spPr bwMode="auto">
              <a:xfrm>
                <a:off x="0" y="540"/>
                <a:ext cx="643" cy="643"/>
              </a:xfrm>
              <a:custGeom>
                <a:avLst/>
                <a:gdLst>
                  <a:gd name="T0" fmla="*/ 321 w 643"/>
                  <a:gd name="T1" fmla="+- 0 541 541"/>
                  <a:gd name="T2" fmla="*/ 541 h 643"/>
                  <a:gd name="T3" fmla="*/ 248 w 643"/>
                  <a:gd name="T4" fmla="+- 0 549 541"/>
                  <a:gd name="T5" fmla="*/ 549 h 643"/>
                  <a:gd name="T6" fmla="*/ 180 w 643"/>
                  <a:gd name="T7" fmla="+- 0 574 541"/>
                  <a:gd name="T8" fmla="*/ 574 h 643"/>
                  <a:gd name="T9" fmla="*/ 120 w 643"/>
                  <a:gd name="T10" fmla="+- 0 612 541"/>
                  <a:gd name="T11" fmla="*/ 612 h 643"/>
                  <a:gd name="T12" fmla="*/ 71 w 643"/>
                  <a:gd name="T13" fmla="+- 0 661 541"/>
                  <a:gd name="T14" fmla="*/ 661 h 643"/>
                  <a:gd name="T15" fmla="*/ 33 w 643"/>
                  <a:gd name="T16" fmla="+- 0 721 541"/>
                  <a:gd name="T17" fmla="*/ 721 h 643"/>
                  <a:gd name="T18" fmla="*/ 8 w 643"/>
                  <a:gd name="T19" fmla="+- 0 789 541"/>
                  <a:gd name="T20" fmla="*/ 789 h 643"/>
                  <a:gd name="T21" fmla="*/ 0 w 643"/>
                  <a:gd name="T22" fmla="+- 0 862 541"/>
                  <a:gd name="T23" fmla="*/ 862 h 643"/>
                  <a:gd name="T24" fmla="*/ 8 w 643"/>
                  <a:gd name="T25" fmla="+- 0 936 541"/>
                  <a:gd name="T26" fmla="*/ 936 h 643"/>
                  <a:gd name="T27" fmla="*/ 33 w 643"/>
                  <a:gd name="T28" fmla="+- 0 1004 541"/>
                  <a:gd name="T29" fmla="*/ 1004 h 643"/>
                  <a:gd name="T30" fmla="*/ 71 w 643"/>
                  <a:gd name="T31" fmla="+- 0 1063 541"/>
                  <a:gd name="T32" fmla="*/ 1063 h 643"/>
                  <a:gd name="T33" fmla="*/ 120 w 643"/>
                  <a:gd name="T34" fmla="+- 0 1113 541"/>
                  <a:gd name="T35" fmla="*/ 1113 h 643"/>
                  <a:gd name="T36" fmla="*/ 180 w 643"/>
                  <a:gd name="T37" fmla="+- 0 1151 541"/>
                  <a:gd name="T38" fmla="*/ 1151 h 643"/>
                  <a:gd name="T39" fmla="*/ 248 w 643"/>
                  <a:gd name="T40" fmla="+- 0 1175 541"/>
                  <a:gd name="T41" fmla="*/ 1175 h 643"/>
                  <a:gd name="T42" fmla="*/ 321 w 643"/>
                  <a:gd name="T43" fmla="+- 0 1184 541"/>
                  <a:gd name="T44" fmla="*/ 1184 h 643"/>
                  <a:gd name="T45" fmla="*/ 395 w 643"/>
                  <a:gd name="T46" fmla="+- 0 1175 541"/>
                  <a:gd name="T47" fmla="*/ 1175 h 643"/>
                  <a:gd name="T48" fmla="*/ 463 w 643"/>
                  <a:gd name="T49" fmla="+- 0 1151 541"/>
                  <a:gd name="T50" fmla="*/ 1151 h 643"/>
                  <a:gd name="T51" fmla="*/ 522 w 643"/>
                  <a:gd name="T52" fmla="+- 0 1113 541"/>
                  <a:gd name="T53" fmla="*/ 1113 h 643"/>
                  <a:gd name="T54" fmla="*/ 572 w 643"/>
                  <a:gd name="T55" fmla="+- 0 1063 541"/>
                  <a:gd name="T56" fmla="*/ 1063 h 643"/>
                  <a:gd name="T57" fmla="*/ 610 w 643"/>
                  <a:gd name="T58" fmla="+- 0 1004 541"/>
                  <a:gd name="T59" fmla="*/ 1004 h 643"/>
                  <a:gd name="T60" fmla="*/ 634 w 643"/>
                  <a:gd name="T61" fmla="+- 0 936 541"/>
                  <a:gd name="T62" fmla="*/ 936 h 643"/>
                  <a:gd name="T63" fmla="*/ 643 w 643"/>
                  <a:gd name="T64" fmla="+- 0 862 541"/>
                  <a:gd name="T65" fmla="*/ 862 h 643"/>
                  <a:gd name="T66" fmla="*/ 643 w 643"/>
                  <a:gd name="T67" fmla="+- 0 852 541"/>
                  <a:gd name="T68" fmla="*/ 852 h 643"/>
                  <a:gd name="T69" fmla="*/ 624 w 643"/>
                  <a:gd name="T70" fmla="+- 0 753 541"/>
                  <a:gd name="T71" fmla="*/ 753 h 643"/>
                  <a:gd name="T72" fmla="*/ 589 w 643"/>
                  <a:gd name="T73" fmla="+- 0 684 541"/>
                  <a:gd name="T74" fmla="*/ 684 h 643"/>
                  <a:gd name="T75" fmla="*/ 538 w 643"/>
                  <a:gd name="T76" fmla="+- 0 625 541"/>
                  <a:gd name="T77" fmla="*/ 625 h 643"/>
                  <a:gd name="T78" fmla="*/ 475 w 643"/>
                  <a:gd name="T79" fmla="+- 0 580 541"/>
                  <a:gd name="T80" fmla="*/ 580 h 643"/>
                  <a:gd name="T81" fmla="*/ 402 w 643"/>
                  <a:gd name="T82" fmla="+- 0 551 541"/>
                  <a:gd name="T83" fmla="*/ 551 h 643"/>
                  <a:gd name="T84" fmla="*/ 321 w 643"/>
                  <a:gd name="T85" fmla="+- 0 541 541"/>
                  <a:gd name="T86" fmla="*/ 541 h 643"/>
                </a:gdLst>
                <a:ahLst/>
                <a:cxnLst>
                  <a:cxn ang="0">
                    <a:pos x="T0" y="T2"/>
                  </a:cxn>
                  <a:cxn ang="0">
                    <a:pos x="T3" y="T5"/>
                  </a:cxn>
                  <a:cxn ang="0">
                    <a:pos x="T6" y="T8"/>
                  </a:cxn>
                  <a:cxn ang="0">
                    <a:pos x="T9" y="T11"/>
                  </a:cxn>
                  <a:cxn ang="0">
                    <a:pos x="T12" y="T14"/>
                  </a:cxn>
                  <a:cxn ang="0">
                    <a:pos x="T15" y="T17"/>
                  </a:cxn>
                  <a:cxn ang="0">
                    <a:pos x="T18" y="T20"/>
                  </a:cxn>
                  <a:cxn ang="0">
                    <a:pos x="T21" y="T23"/>
                  </a:cxn>
                  <a:cxn ang="0">
                    <a:pos x="T24" y="T26"/>
                  </a:cxn>
                  <a:cxn ang="0">
                    <a:pos x="T27" y="T29"/>
                  </a:cxn>
                  <a:cxn ang="0">
                    <a:pos x="T30" y="T32"/>
                  </a:cxn>
                  <a:cxn ang="0">
                    <a:pos x="T33" y="T35"/>
                  </a:cxn>
                  <a:cxn ang="0">
                    <a:pos x="T36" y="T38"/>
                  </a:cxn>
                  <a:cxn ang="0">
                    <a:pos x="T39" y="T41"/>
                  </a:cxn>
                  <a:cxn ang="0">
                    <a:pos x="T42" y="T44"/>
                  </a:cxn>
                  <a:cxn ang="0">
                    <a:pos x="T45" y="T47"/>
                  </a:cxn>
                  <a:cxn ang="0">
                    <a:pos x="T48" y="T50"/>
                  </a:cxn>
                  <a:cxn ang="0">
                    <a:pos x="T51" y="T53"/>
                  </a:cxn>
                  <a:cxn ang="0">
                    <a:pos x="T54" y="T56"/>
                  </a:cxn>
                  <a:cxn ang="0">
                    <a:pos x="T57" y="T59"/>
                  </a:cxn>
                  <a:cxn ang="0">
                    <a:pos x="T60" y="T62"/>
                  </a:cxn>
                  <a:cxn ang="0">
                    <a:pos x="T63" y="T65"/>
                  </a:cxn>
                  <a:cxn ang="0">
                    <a:pos x="T66" y="T68"/>
                  </a:cxn>
                  <a:cxn ang="0">
                    <a:pos x="T69" y="T71"/>
                  </a:cxn>
                  <a:cxn ang="0">
                    <a:pos x="T72" y="T74"/>
                  </a:cxn>
                  <a:cxn ang="0">
                    <a:pos x="T75" y="T77"/>
                  </a:cxn>
                  <a:cxn ang="0">
                    <a:pos x="T78" y="T80"/>
                  </a:cxn>
                  <a:cxn ang="0">
                    <a:pos x="T81" y="T83"/>
                  </a:cxn>
                  <a:cxn ang="0">
                    <a:pos x="T84" y="T86"/>
                  </a:cxn>
                </a:cxnLst>
                <a:rect l="0" t="0" r="r" b="b"/>
                <a:pathLst>
                  <a:path w="643" h="643">
                    <a:moveTo>
                      <a:pt x="321" y="0"/>
                    </a:moveTo>
                    <a:lnTo>
                      <a:pt x="248" y="8"/>
                    </a:lnTo>
                    <a:lnTo>
                      <a:pt x="180" y="33"/>
                    </a:lnTo>
                    <a:lnTo>
                      <a:pt x="120" y="71"/>
                    </a:lnTo>
                    <a:lnTo>
                      <a:pt x="71" y="120"/>
                    </a:lnTo>
                    <a:lnTo>
                      <a:pt x="33" y="180"/>
                    </a:lnTo>
                    <a:lnTo>
                      <a:pt x="8" y="248"/>
                    </a:lnTo>
                    <a:lnTo>
                      <a:pt x="0" y="321"/>
                    </a:lnTo>
                    <a:lnTo>
                      <a:pt x="8" y="395"/>
                    </a:lnTo>
                    <a:lnTo>
                      <a:pt x="33" y="463"/>
                    </a:lnTo>
                    <a:lnTo>
                      <a:pt x="71" y="522"/>
                    </a:lnTo>
                    <a:lnTo>
                      <a:pt x="120" y="572"/>
                    </a:lnTo>
                    <a:lnTo>
                      <a:pt x="180" y="610"/>
                    </a:lnTo>
                    <a:lnTo>
                      <a:pt x="248" y="634"/>
                    </a:lnTo>
                    <a:lnTo>
                      <a:pt x="321" y="643"/>
                    </a:lnTo>
                    <a:lnTo>
                      <a:pt x="395" y="634"/>
                    </a:lnTo>
                    <a:lnTo>
                      <a:pt x="463" y="610"/>
                    </a:lnTo>
                    <a:lnTo>
                      <a:pt x="522" y="572"/>
                    </a:lnTo>
                    <a:lnTo>
                      <a:pt x="572" y="522"/>
                    </a:lnTo>
                    <a:lnTo>
                      <a:pt x="610" y="463"/>
                    </a:lnTo>
                    <a:lnTo>
                      <a:pt x="634" y="395"/>
                    </a:lnTo>
                    <a:lnTo>
                      <a:pt x="643" y="321"/>
                    </a:lnTo>
                    <a:lnTo>
                      <a:pt x="643" y="311"/>
                    </a:lnTo>
                    <a:lnTo>
                      <a:pt x="624" y="212"/>
                    </a:lnTo>
                    <a:lnTo>
                      <a:pt x="589" y="143"/>
                    </a:lnTo>
                    <a:lnTo>
                      <a:pt x="538" y="84"/>
                    </a:lnTo>
                    <a:lnTo>
                      <a:pt x="475" y="39"/>
                    </a:lnTo>
                    <a:lnTo>
                      <a:pt x="402" y="10"/>
                    </a:lnTo>
                    <a:lnTo>
                      <a:pt x="321" y="0"/>
                    </a:lnTo>
                    <a:close/>
                  </a:path>
                </a:pathLst>
              </a:custGeom>
              <a:solidFill>
                <a:srgbClr val="783594"/>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dirty="0"/>
              </a:p>
            </p:txBody>
          </p:sp>
          <p:pic>
            <p:nvPicPr>
              <p:cNvPr id="105" name="Picture 104">
                <a:extLst>
                  <a:ext uri="{FF2B5EF4-FFF2-40B4-BE49-F238E27FC236}">
                    <a16:creationId xmlns:a16="http://schemas.microsoft.com/office/drawing/2014/main" id="{F154F1A1-0E1C-4E42-8CF2-9A4E723E3581}"/>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265" y="683"/>
                <a:ext cx="358" cy="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06" name="Line 398">
                <a:extLst>
                  <a:ext uri="{FF2B5EF4-FFF2-40B4-BE49-F238E27FC236}">
                    <a16:creationId xmlns:a16="http://schemas.microsoft.com/office/drawing/2014/main" id="{BAEB4EB3-B5B4-4504-831C-F5C4E0421F02}"/>
                  </a:ext>
                </a:extLst>
              </p:cNvPr>
              <p:cNvCxnSpPr>
                <a:cxnSpLocks noChangeShapeType="1"/>
              </p:cNvCxnSpPr>
              <p:nvPr/>
            </p:nvCxnSpPr>
            <p:spPr bwMode="auto">
              <a:xfrm>
                <a:off x="430" y="160"/>
                <a:ext cx="634" cy="0"/>
              </a:xfrm>
              <a:prstGeom prst="line">
                <a:avLst/>
              </a:prstGeom>
              <a:noFill/>
              <a:ln w="19647">
                <a:solidFill>
                  <a:srgbClr val="173B67"/>
                </a:solidFill>
                <a:prstDash val="solid"/>
                <a:round/>
                <a:headEnd/>
                <a:tailEnd/>
              </a:ln>
              <a:extLst>
                <a:ext uri="{909E8E84-426E-40DD-AFC4-6F175D3DCCD1}">
                  <a14:hiddenFill xmlns:a14="http://schemas.microsoft.com/office/drawing/2010/main">
                    <a:noFill/>
                  </a14:hiddenFill>
                </a:ext>
              </a:extLst>
            </p:spPr>
          </p:cxnSp>
          <p:pic>
            <p:nvPicPr>
              <p:cNvPr id="107" name="Picture 106">
                <a:extLst>
                  <a:ext uri="{FF2B5EF4-FFF2-40B4-BE49-F238E27FC236}">
                    <a16:creationId xmlns:a16="http://schemas.microsoft.com/office/drawing/2014/main" id="{1385F84D-9EE0-4434-B66C-0139FFE5E719}"/>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89" y="53"/>
                <a:ext cx="245" cy="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8" name="Freeform 174">
                <a:extLst>
                  <a:ext uri="{FF2B5EF4-FFF2-40B4-BE49-F238E27FC236}">
                    <a16:creationId xmlns:a16="http://schemas.microsoft.com/office/drawing/2014/main" id="{1D04104D-E9B1-418B-AD85-9E1709F7B916}"/>
                  </a:ext>
                </a:extLst>
              </p:cNvPr>
              <p:cNvSpPr>
                <a:spLocks/>
              </p:cNvSpPr>
              <p:nvPr/>
            </p:nvSpPr>
            <p:spPr bwMode="auto">
              <a:xfrm>
                <a:off x="1061" y="0"/>
                <a:ext cx="487" cy="419"/>
              </a:xfrm>
              <a:custGeom>
                <a:avLst/>
                <a:gdLst>
                  <a:gd name="T0" fmla="+- 0 1474 1062"/>
                  <a:gd name="T1" fmla="*/ T0 w 487"/>
                  <a:gd name="T2" fmla="*/ 0 h 419"/>
                  <a:gd name="T3" fmla="+- 0 1136 1062"/>
                  <a:gd name="T4" fmla="*/ T3 w 487"/>
                  <a:gd name="T5" fmla="*/ 0 h 419"/>
                  <a:gd name="T6" fmla="+- 0 1110 1062"/>
                  <a:gd name="T7" fmla="*/ T6 w 487"/>
                  <a:gd name="T8" fmla="*/ 30 h 419"/>
                  <a:gd name="T9" fmla="+- 0 1073 1062"/>
                  <a:gd name="T10" fmla="*/ T9 w 487"/>
                  <a:gd name="T11" fmla="*/ 103 h 419"/>
                  <a:gd name="T12" fmla="+- 0 1062 1062"/>
                  <a:gd name="T13" fmla="*/ T12 w 487"/>
                  <a:gd name="T14" fmla="*/ 165 h 419"/>
                  <a:gd name="T15" fmla="+- 0 1062 1062"/>
                  <a:gd name="T16" fmla="*/ T15 w 487"/>
                  <a:gd name="T17" fmla="*/ 175 h 419"/>
                  <a:gd name="T18" fmla="+- 0 1074 1062"/>
                  <a:gd name="T19" fmla="*/ T18 w 487"/>
                  <a:gd name="T20" fmla="*/ 252 h 419"/>
                  <a:gd name="T21" fmla="+- 0 1109 1062"/>
                  <a:gd name="T22" fmla="*/ T21 w 487"/>
                  <a:gd name="T23" fmla="*/ 319 h 419"/>
                  <a:gd name="T24" fmla="+- 0 1161 1062"/>
                  <a:gd name="T25" fmla="*/ T24 w 487"/>
                  <a:gd name="T26" fmla="*/ 372 h 419"/>
                  <a:gd name="T27" fmla="+- 0 1228 1062"/>
                  <a:gd name="T28" fmla="*/ T27 w 487"/>
                  <a:gd name="T29" fmla="*/ 406 h 419"/>
                  <a:gd name="T30" fmla="+- 0 1305 1062"/>
                  <a:gd name="T31" fmla="*/ T30 w 487"/>
                  <a:gd name="T32" fmla="*/ 419 h 419"/>
                  <a:gd name="T33" fmla="+- 0 1382 1062"/>
                  <a:gd name="T34" fmla="*/ T33 w 487"/>
                  <a:gd name="T35" fmla="*/ 406 h 419"/>
                  <a:gd name="T36" fmla="+- 0 1449 1062"/>
                  <a:gd name="T37" fmla="*/ T36 w 487"/>
                  <a:gd name="T38" fmla="*/ 372 h 419"/>
                  <a:gd name="T39" fmla="+- 0 1502 1062"/>
                  <a:gd name="T40" fmla="*/ T39 w 487"/>
                  <a:gd name="T41" fmla="*/ 319 h 419"/>
                  <a:gd name="T42" fmla="+- 0 1536 1062"/>
                  <a:gd name="T43" fmla="*/ T42 w 487"/>
                  <a:gd name="T44" fmla="*/ 252 h 419"/>
                  <a:gd name="T45" fmla="+- 0 1549 1062"/>
                  <a:gd name="T46" fmla="*/ T45 w 487"/>
                  <a:gd name="T47" fmla="*/ 175 h 419"/>
                  <a:gd name="T48" fmla="+- 0 1549 1062"/>
                  <a:gd name="T49" fmla="*/ T48 w 487"/>
                  <a:gd name="T50" fmla="*/ 165 h 419"/>
                  <a:gd name="T51" fmla="+- 0 1538 1062"/>
                  <a:gd name="T52" fmla="*/ T51 w 487"/>
                  <a:gd name="T53" fmla="*/ 103 h 419"/>
                  <a:gd name="T54" fmla="+- 0 1501 1062"/>
                  <a:gd name="T55" fmla="*/ T54 w 487"/>
                  <a:gd name="T56" fmla="*/ 30 h 419"/>
                  <a:gd name="T57" fmla="+- 0 1474 1062"/>
                  <a:gd name="T58" fmla="*/ T57 w 487"/>
                  <a:gd name="T59" fmla="*/ 0 h 419"/>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 ang="0">
                    <a:pos x="T31" y="T32"/>
                  </a:cxn>
                  <a:cxn ang="0">
                    <a:pos x="T34" y="T35"/>
                  </a:cxn>
                  <a:cxn ang="0">
                    <a:pos x="T37" y="T38"/>
                  </a:cxn>
                  <a:cxn ang="0">
                    <a:pos x="T40" y="T41"/>
                  </a:cxn>
                  <a:cxn ang="0">
                    <a:pos x="T43" y="T44"/>
                  </a:cxn>
                  <a:cxn ang="0">
                    <a:pos x="T46" y="T47"/>
                  </a:cxn>
                  <a:cxn ang="0">
                    <a:pos x="T49" y="T50"/>
                  </a:cxn>
                  <a:cxn ang="0">
                    <a:pos x="T52" y="T53"/>
                  </a:cxn>
                  <a:cxn ang="0">
                    <a:pos x="T55" y="T56"/>
                  </a:cxn>
                  <a:cxn ang="0">
                    <a:pos x="T58" y="T59"/>
                  </a:cxn>
                </a:cxnLst>
                <a:rect l="0" t="0" r="r" b="b"/>
                <a:pathLst>
                  <a:path w="487" h="419">
                    <a:moveTo>
                      <a:pt x="412" y="0"/>
                    </a:moveTo>
                    <a:lnTo>
                      <a:pt x="74" y="0"/>
                    </a:lnTo>
                    <a:lnTo>
                      <a:pt x="48" y="30"/>
                    </a:lnTo>
                    <a:lnTo>
                      <a:pt x="11" y="103"/>
                    </a:lnTo>
                    <a:lnTo>
                      <a:pt x="0" y="165"/>
                    </a:lnTo>
                    <a:lnTo>
                      <a:pt x="0" y="175"/>
                    </a:lnTo>
                    <a:lnTo>
                      <a:pt x="12" y="252"/>
                    </a:lnTo>
                    <a:lnTo>
                      <a:pt x="47" y="319"/>
                    </a:lnTo>
                    <a:lnTo>
                      <a:pt x="99" y="372"/>
                    </a:lnTo>
                    <a:lnTo>
                      <a:pt x="166" y="406"/>
                    </a:lnTo>
                    <a:lnTo>
                      <a:pt x="243" y="419"/>
                    </a:lnTo>
                    <a:lnTo>
                      <a:pt x="320" y="406"/>
                    </a:lnTo>
                    <a:lnTo>
                      <a:pt x="387" y="372"/>
                    </a:lnTo>
                    <a:lnTo>
                      <a:pt x="440" y="319"/>
                    </a:lnTo>
                    <a:lnTo>
                      <a:pt x="474" y="252"/>
                    </a:lnTo>
                    <a:lnTo>
                      <a:pt x="487" y="175"/>
                    </a:lnTo>
                    <a:lnTo>
                      <a:pt x="487" y="165"/>
                    </a:lnTo>
                    <a:lnTo>
                      <a:pt x="476" y="103"/>
                    </a:lnTo>
                    <a:lnTo>
                      <a:pt x="439" y="30"/>
                    </a:lnTo>
                    <a:lnTo>
                      <a:pt x="412" y="0"/>
                    </a:lnTo>
                    <a:close/>
                  </a:path>
                </a:pathLst>
              </a:custGeom>
              <a:solidFill>
                <a:srgbClr val="599B4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GB" dirty="0"/>
              </a:p>
            </p:txBody>
          </p:sp>
        </p:grpSp>
        <p:pic>
          <p:nvPicPr>
            <p:cNvPr id="19" name="Picture 18">
              <a:extLst>
                <a:ext uri="{FF2B5EF4-FFF2-40B4-BE49-F238E27FC236}">
                  <a16:creationId xmlns:a16="http://schemas.microsoft.com/office/drawing/2014/main" id="{61D2CD38-4F11-4BEE-BD9C-55B420FFA2DA}"/>
                </a:ext>
              </a:extLst>
            </p:cNvPr>
            <p:cNvPicPr/>
            <p:nvPr/>
          </p:nvPicPr>
          <p:blipFill rotWithShape="1">
            <a:blip r:embed="rId10" cstate="print">
              <a:extLst>
                <a:ext uri="{28A0092B-C50C-407E-A947-70E740481C1C}">
                  <a14:useLocalDpi xmlns:a14="http://schemas.microsoft.com/office/drawing/2010/main" val="0"/>
                </a:ext>
              </a:extLst>
            </a:blip>
            <a:srcRect l="4190" t="17984" r="60215" b="12767"/>
            <a:stretch/>
          </p:blipFill>
          <p:spPr>
            <a:xfrm>
              <a:off x="9953779" y="5784087"/>
              <a:ext cx="2009204" cy="1044037"/>
            </a:xfrm>
            <a:prstGeom prst="rect">
              <a:avLst/>
            </a:prstGeom>
          </p:spPr>
        </p:pic>
      </p:grpSp>
    </p:spTree>
    <p:extLst>
      <p:ext uri="{BB962C8B-B14F-4D97-AF65-F5344CB8AC3E}">
        <p14:creationId xmlns:p14="http://schemas.microsoft.com/office/powerpoint/2010/main" val="201568009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Student Representation</a:t>
            </a:r>
          </a:p>
        </p:txBody>
      </p:sp>
      <p:sp>
        <p:nvSpPr>
          <p:cNvPr id="3" name="Content Placeholder 2"/>
          <p:cNvSpPr>
            <a:spLocks noGrp="1"/>
          </p:cNvSpPr>
          <p:nvPr>
            <p:ph idx="1"/>
          </p:nvPr>
        </p:nvSpPr>
        <p:spPr>
          <a:xfrm>
            <a:off x="769613" y="1488613"/>
            <a:ext cx="8596668" cy="3880773"/>
          </a:xfrm>
        </p:spPr>
        <p:txBody>
          <a:bodyPr/>
          <a:lstStyle/>
          <a:p>
            <a:r>
              <a:rPr lang="en-GB" dirty="0"/>
              <a:t>TAGs will be determined using a wide range of evidence to ensure it is representative of what a student knows, understands and is capable of. </a:t>
            </a:r>
          </a:p>
          <a:p>
            <a:r>
              <a:rPr lang="en-GB" dirty="0"/>
              <a:t>The evidence to be used in determining a TAG is communicated to students and parents/carers early in the process.</a:t>
            </a:r>
            <a:endParaRPr lang="en-GB" dirty="0">
              <a:solidFill>
                <a:srgbClr val="FF0000"/>
              </a:solidFill>
              <a:highlight>
                <a:srgbClr val="FFFF00"/>
              </a:highlight>
            </a:endParaRPr>
          </a:p>
          <a:p>
            <a:r>
              <a:rPr lang="en-GB" dirty="0"/>
              <a:t>This will include the details of the evidence to be used but WILL NOT include the grade to be submitted to the Awarding Bodies.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334" y="5772664"/>
            <a:ext cx="2487613" cy="831336"/>
          </a:xfrm>
          <a:prstGeom prst="rect">
            <a:avLst/>
          </a:prstGeom>
        </p:spPr>
      </p:pic>
    </p:spTree>
    <p:extLst>
      <p:ext uri="{BB962C8B-B14F-4D97-AF65-F5344CB8AC3E}">
        <p14:creationId xmlns:p14="http://schemas.microsoft.com/office/powerpoint/2010/main" val="13937613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Student Representation</a:t>
            </a:r>
          </a:p>
        </p:txBody>
      </p:sp>
      <p:sp>
        <p:nvSpPr>
          <p:cNvPr id="3" name="Content Placeholder 2"/>
          <p:cNvSpPr>
            <a:spLocks noGrp="1"/>
          </p:cNvSpPr>
          <p:nvPr>
            <p:ph idx="1"/>
          </p:nvPr>
        </p:nvSpPr>
        <p:spPr>
          <a:xfrm>
            <a:off x="526332" y="1581748"/>
            <a:ext cx="8596668" cy="3880773"/>
          </a:xfrm>
        </p:spPr>
        <p:txBody>
          <a:bodyPr/>
          <a:lstStyle/>
          <a:p>
            <a:r>
              <a:rPr lang="en-GB" dirty="0"/>
              <a:t>Students, supported by their parents/carers and assisted by their academy, can make a Representation to the academy if they feel the evidence to be used is not representative of their ability and knowledge. </a:t>
            </a:r>
          </a:p>
          <a:p>
            <a:r>
              <a:rPr lang="en-GB" dirty="0"/>
              <a:t>The opportunity to make a Representation is to ensure no student is unduly disadvantaged by the use of a particular piece of evidence, when there are mitigating circumstances that prevented the student producing the work they are capable of for a specific piece of evidence.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334" y="5772664"/>
            <a:ext cx="2487613" cy="831336"/>
          </a:xfrm>
          <a:prstGeom prst="rect">
            <a:avLst/>
          </a:prstGeom>
        </p:spPr>
      </p:pic>
    </p:spTree>
    <p:extLst>
      <p:ext uri="{BB962C8B-B14F-4D97-AF65-F5344CB8AC3E}">
        <p14:creationId xmlns:p14="http://schemas.microsoft.com/office/powerpoint/2010/main" val="28495435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Student Representation</a:t>
            </a:r>
          </a:p>
        </p:txBody>
      </p:sp>
      <p:sp>
        <p:nvSpPr>
          <p:cNvPr id="3" name="Content Placeholder 2"/>
          <p:cNvSpPr>
            <a:spLocks noGrp="1"/>
          </p:cNvSpPr>
          <p:nvPr>
            <p:ph idx="1"/>
          </p:nvPr>
        </p:nvSpPr>
        <p:spPr>
          <a:xfrm>
            <a:off x="677334" y="1363634"/>
            <a:ext cx="8596668" cy="3880773"/>
          </a:xfrm>
        </p:spPr>
        <p:txBody>
          <a:bodyPr>
            <a:normAutofit fontScale="92500" lnSpcReduction="20000"/>
          </a:bodyPr>
          <a:lstStyle/>
          <a:p>
            <a:r>
              <a:rPr lang="en-GB" dirty="0"/>
              <a:t>Examples of reasons why a student may not feel a particular piece of evidence represents their ability and knowledge may include, but is not exclusive to: </a:t>
            </a:r>
          </a:p>
          <a:p>
            <a:pPr marL="457200" indent="-457200">
              <a:buAutoNum type="arabicPeriod"/>
            </a:pPr>
            <a:r>
              <a:rPr lang="en-GB" dirty="0"/>
              <a:t>Illness or absence from school (such as due to Covid-19) on the day the piece of evidence was produced; </a:t>
            </a:r>
          </a:p>
          <a:p>
            <a:pPr marL="457200" indent="-457200">
              <a:buAutoNum type="arabicPeriod"/>
            </a:pPr>
            <a:r>
              <a:rPr lang="en-GB" dirty="0"/>
              <a:t>Periods of illness or absence from school (such as due to Covid-19) prior to the day the piece of evidence was produced; </a:t>
            </a:r>
          </a:p>
          <a:p>
            <a:pPr marL="457200" indent="-457200">
              <a:buAutoNum type="arabicPeriod"/>
            </a:pPr>
            <a:r>
              <a:rPr lang="en-GB" dirty="0"/>
              <a:t>Periods of illness or absence from school (such as due to Covid-19) when the subject of the piece of evidence was taught; </a:t>
            </a:r>
          </a:p>
          <a:p>
            <a:pPr marL="457200" indent="-457200">
              <a:buAutoNum type="arabicPeriod"/>
            </a:pPr>
            <a:r>
              <a:rPr lang="en-GB" dirty="0"/>
              <a:t>Caring for a family member or relative who was ill on the day or around the day the piece of evidence was produced; </a:t>
            </a:r>
          </a:p>
          <a:p>
            <a:pPr marL="457200" indent="-457200">
              <a:buAutoNum type="arabicPeriod"/>
            </a:pPr>
            <a:r>
              <a:rPr lang="en-GB" dirty="0"/>
              <a:t>Bereavement of a family member or close family friend on or around the day the piece of evidence was produced; </a:t>
            </a:r>
          </a:p>
          <a:p>
            <a:pPr marL="457200" indent="-457200">
              <a:buAutoNum type="arabicPeriod"/>
            </a:pPr>
            <a:r>
              <a:rPr lang="en-GB" dirty="0"/>
              <a:t>Known reasonable adjustments, that would be expected to be in place, were not in place when the piece of evidence was produced.</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334" y="5772664"/>
            <a:ext cx="2487613" cy="831336"/>
          </a:xfrm>
          <a:prstGeom prst="rect">
            <a:avLst/>
          </a:prstGeom>
        </p:spPr>
      </p:pic>
    </p:spTree>
    <p:extLst>
      <p:ext uri="{BB962C8B-B14F-4D97-AF65-F5344CB8AC3E}">
        <p14:creationId xmlns:p14="http://schemas.microsoft.com/office/powerpoint/2010/main" val="28637264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6A6DF-CD23-46CF-88A7-AEA24D4820E0}"/>
              </a:ext>
            </a:extLst>
          </p:cNvPr>
          <p:cNvSpPr>
            <a:spLocks noGrp="1"/>
          </p:cNvSpPr>
          <p:nvPr>
            <p:ph type="title"/>
          </p:nvPr>
        </p:nvSpPr>
        <p:spPr/>
        <p:txBody>
          <a:bodyPr/>
          <a:lstStyle/>
          <a:p>
            <a:r>
              <a:rPr lang="en-GB" dirty="0"/>
              <a:t>How to make a Representation</a:t>
            </a:r>
          </a:p>
        </p:txBody>
      </p:sp>
      <p:sp>
        <p:nvSpPr>
          <p:cNvPr id="3" name="Content Placeholder 2">
            <a:extLst>
              <a:ext uri="{FF2B5EF4-FFF2-40B4-BE49-F238E27FC236}">
                <a16:creationId xmlns:a16="http://schemas.microsoft.com/office/drawing/2014/main" id="{72128A4A-60E2-48FA-8FC7-8F01F6F62756}"/>
              </a:ext>
            </a:extLst>
          </p:cNvPr>
          <p:cNvSpPr>
            <a:spLocks noGrp="1"/>
          </p:cNvSpPr>
          <p:nvPr>
            <p:ph idx="1"/>
          </p:nvPr>
        </p:nvSpPr>
        <p:spPr>
          <a:xfrm>
            <a:off x="677334" y="1270000"/>
            <a:ext cx="8596668" cy="3880773"/>
          </a:xfrm>
        </p:spPr>
        <p:txBody>
          <a:bodyPr>
            <a:normAutofit/>
          </a:bodyPr>
          <a:lstStyle/>
          <a:p>
            <a:r>
              <a:rPr lang="en-GB" dirty="0"/>
              <a:t>The academy will inform students and parents/carers of the evidence to be used to determine their TAGs. If a student feels the evidence to be used does not represent their ability and knowledge, they can make a Representation to the academy. </a:t>
            </a:r>
          </a:p>
          <a:p>
            <a:r>
              <a:rPr lang="en-GB" dirty="0"/>
              <a:t>If students think they have evidence linked to the points highlighted above (1-6), they will made aware that they can make a representation for ‘special consideration’. They can be supported by their parents/carers. </a:t>
            </a:r>
          </a:p>
          <a:p>
            <a:r>
              <a:rPr lang="en-GB" dirty="0"/>
              <a:t>We will ensure no student is disadvantaged by not understanding the process.</a:t>
            </a:r>
          </a:p>
        </p:txBody>
      </p:sp>
    </p:spTree>
    <p:extLst>
      <p:ext uri="{BB962C8B-B14F-4D97-AF65-F5344CB8AC3E}">
        <p14:creationId xmlns:p14="http://schemas.microsoft.com/office/powerpoint/2010/main" val="35688700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6A6DF-CD23-46CF-88A7-AEA24D4820E0}"/>
              </a:ext>
            </a:extLst>
          </p:cNvPr>
          <p:cNvSpPr>
            <a:spLocks noGrp="1"/>
          </p:cNvSpPr>
          <p:nvPr>
            <p:ph type="title"/>
          </p:nvPr>
        </p:nvSpPr>
        <p:spPr/>
        <p:txBody>
          <a:bodyPr/>
          <a:lstStyle/>
          <a:p>
            <a:r>
              <a:rPr lang="en-GB" dirty="0"/>
              <a:t>How to make a Representation</a:t>
            </a:r>
          </a:p>
        </p:txBody>
      </p:sp>
      <p:sp>
        <p:nvSpPr>
          <p:cNvPr id="3" name="Content Placeholder 2">
            <a:extLst>
              <a:ext uri="{FF2B5EF4-FFF2-40B4-BE49-F238E27FC236}">
                <a16:creationId xmlns:a16="http://schemas.microsoft.com/office/drawing/2014/main" id="{72128A4A-60E2-48FA-8FC7-8F01F6F62756}"/>
              </a:ext>
            </a:extLst>
          </p:cNvPr>
          <p:cNvSpPr>
            <a:spLocks noGrp="1"/>
          </p:cNvSpPr>
          <p:nvPr>
            <p:ph idx="1"/>
          </p:nvPr>
        </p:nvSpPr>
        <p:spPr>
          <a:xfrm>
            <a:off x="677334" y="1488613"/>
            <a:ext cx="8596668" cy="3880773"/>
          </a:xfrm>
        </p:spPr>
        <p:txBody>
          <a:bodyPr>
            <a:normAutofit lnSpcReduction="10000"/>
          </a:bodyPr>
          <a:lstStyle/>
          <a:p>
            <a:r>
              <a:rPr lang="en-GB" dirty="0"/>
              <a:t>Students will receive training in how to make a Representation so they fully understand what they need to do should they need to do so – THIS STREAM. </a:t>
            </a:r>
          </a:p>
          <a:p>
            <a:r>
              <a:rPr lang="en-GB" dirty="0"/>
              <a:t>A Representation should be made as early as possible in the process, but can be made any time up to Friday 4 June 2021. Any Representation made after this date may not be able to be considered. </a:t>
            </a:r>
          </a:p>
          <a:p>
            <a:r>
              <a:rPr lang="en-GB" dirty="0"/>
              <a:t>A Representation must be made in writing by completing the form ‘Student Representation Regarding the Evidence Base’</a:t>
            </a:r>
          </a:p>
          <a:p>
            <a:r>
              <a:rPr lang="en-GB" dirty="0"/>
              <a:t>The form should be submitted via email to royds.grades@sharemat.co.uk. The form is also available on request from the academy and staff will be able to assist any student wishing to submit a Representation. </a:t>
            </a:r>
          </a:p>
          <a:p>
            <a:r>
              <a:rPr lang="en-GB" dirty="0"/>
              <a:t>When a student makes a Representation, the academy will inform their parents/carers with the student’s consent.</a:t>
            </a:r>
          </a:p>
        </p:txBody>
      </p:sp>
    </p:spTree>
    <p:extLst>
      <p:ext uri="{BB962C8B-B14F-4D97-AF65-F5344CB8AC3E}">
        <p14:creationId xmlns:p14="http://schemas.microsoft.com/office/powerpoint/2010/main" val="28211033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6A6DF-CD23-46CF-88A7-AEA24D4820E0}"/>
              </a:ext>
            </a:extLst>
          </p:cNvPr>
          <p:cNvSpPr>
            <a:spLocks noGrp="1"/>
          </p:cNvSpPr>
          <p:nvPr>
            <p:ph type="title"/>
          </p:nvPr>
        </p:nvSpPr>
        <p:spPr>
          <a:xfrm>
            <a:off x="73327" y="0"/>
            <a:ext cx="8596668" cy="1320800"/>
          </a:xfrm>
        </p:spPr>
        <p:txBody>
          <a:bodyPr/>
          <a:lstStyle/>
          <a:p>
            <a:r>
              <a:rPr lang="en-GB" dirty="0"/>
              <a:t>How to make a Representation</a:t>
            </a:r>
          </a:p>
        </p:txBody>
      </p:sp>
      <p:pic>
        <p:nvPicPr>
          <p:cNvPr id="4" name="Content Placeholder 3">
            <a:extLst>
              <a:ext uri="{FF2B5EF4-FFF2-40B4-BE49-F238E27FC236}">
                <a16:creationId xmlns:a16="http://schemas.microsoft.com/office/drawing/2014/main" id="{2AE3836C-BF77-46E7-BF97-CCDE180AEDE5}"/>
              </a:ext>
            </a:extLst>
          </p:cNvPr>
          <p:cNvPicPr>
            <a:picLocks noGrp="1" noChangeAspect="1"/>
          </p:cNvPicPr>
          <p:nvPr>
            <p:ph idx="1"/>
          </p:nvPr>
        </p:nvPicPr>
        <p:blipFill>
          <a:blip r:embed="rId2"/>
          <a:stretch>
            <a:fillRect/>
          </a:stretch>
        </p:blipFill>
        <p:spPr>
          <a:xfrm>
            <a:off x="3506340" y="574509"/>
            <a:ext cx="4622591" cy="6283491"/>
          </a:xfrm>
          <a:prstGeom prst="rect">
            <a:avLst/>
          </a:prstGeom>
        </p:spPr>
      </p:pic>
    </p:spTree>
    <p:extLst>
      <p:ext uri="{BB962C8B-B14F-4D97-AF65-F5344CB8AC3E}">
        <p14:creationId xmlns:p14="http://schemas.microsoft.com/office/powerpoint/2010/main" val="21264235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6A6DF-CD23-46CF-88A7-AEA24D4820E0}"/>
              </a:ext>
            </a:extLst>
          </p:cNvPr>
          <p:cNvSpPr>
            <a:spLocks noGrp="1"/>
          </p:cNvSpPr>
          <p:nvPr>
            <p:ph type="title"/>
          </p:nvPr>
        </p:nvSpPr>
        <p:spPr/>
        <p:txBody>
          <a:bodyPr/>
          <a:lstStyle/>
          <a:p>
            <a:r>
              <a:rPr lang="en-GB" dirty="0"/>
              <a:t>How to make a representation</a:t>
            </a:r>
          </a:p>
        </p:txBody>
      </p:sp>
      <p:sp>
        <p:nvSpPr>
          <p:cNvPr id="3" name="Content Placeholder 2">
            <a:extLst>
              <a:ext uri="{FF2B5EF4-FFF2-40B4-BE49-F238E27FC236}">
                <a16:creationId xmlns:a16="http://schemas.microsoft.com/office/drawing/2014/main" id="{72128A4A-60E2-48FA-8FC7-8F01F6F62756}"/>
              </a:ext>
            </a:extLst>
          </p:cNvPr>
          <p:cNvSpPr>
            <a:spLocks noGrp="1"/>
          </p:cNvSpPr>
          <p:nvPr>
            <p:ph idx="1"/>
          </p:nvPr>
        </p:nvSpPr>
        <p:spPr>
          <a:xfrm>
            <a:off x="593444" y="1488613"/>
            <a:ext cx="8596668" cy="3880773"/>
          </a:xfrm>
        </p:spPr>
        <p:txBody>
          <a:bodyPr>
            <a:normAutofit fontScale="92500"/>
          </a:bodyPr>
          <a:lstStyle/>
          <a:p>
            <a:r>
              <a:rPr lang="en-GB" dirty="0"/>
              <a:t>Each representation will be reviewed a member of the Senior Leadership Team, including a potential discussion with some or all of the following stakeholders; the student, parent, Head of Department, Teacher Head of Year 11. </a:t>
            </a:r>
          </a:p>
          <a:p>
            <a:r>
              <a:rPr lang="en-GB" dirty="0"/>
              <a:t>The appointed member of SLT will liaise with the subject teacher and Head of Department and will review the submission. </a:t>
            </a:r>
          </a:p>
          <a:p>
            <a:r>
              <a:rPr lang="en-GB" dirty="0"/>
              <a:t>In the majority of cases it is hoped that students will have already had the opportunity to complete an alternative assessment, practical performance or identified sections of NEA. </a:t>
            </a:r>
          </a:p>
          <a:p>
            <a:r>
              <a:rPr lang="en-GB" dirty="0"/>
              <a:t>If the proposed evidence is not suitable to be considered due to the student’s circumstances, alternative evidence will be sought to replace the initial evidence. This is to ensure a wide spread of evidence is used to determine the TAG. This is likely to include the sitting of a ‘shadow’ examination paper or other appropriate sources of evidence. </a:t>
            </a:r>
          </a:p>
        </p:txBody>
      </p:sp>
    </p:spTree>
    <p:extLst>
      <p:ext uri="{BB962C8B-B14F-4D97-AF65-F5344CB8AC3E}">
        <p14:creationId xmlns:p14="http://schemas.microsoft.com/office/powerpoint/2010/main" val="2434244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6A6DF-CD23-46CF-88A7-AEA24D4820E0}"/>
              </a:ext>
            </a:extLst>
          </p:cNvPr>
          <p:cNvSpPr>
            <a:spLocks noGrp="1"/>
          </p:cNvSpPr>
          <p:nvPr>
            <p:ph type="title"/>
          </p:nvPr>
        </p:nvSpPr>
        <p:spPr/>
        <p:txBody>
          <a:bodyPr/>
          <a:lstStyle/>
          <a:p>
            <a:r>
              <a:rPr lang="en-GB" dirty="0"/>
              <a:t>How to make a representation</a:t>
            </a:r>
          </a:p>
        </p:txBody>
      </p:sp>
      <p:sp>
        <p:nvSpPr>
          <p:cNvPr id="3" name="Content Placeholder 2">
            <a:extLst>
              <a:ext uri="{FF2B5EF4-FFF2-40B4-BE49-F238E27FC236}">
                <a16:creationId xmlns:a16="http://schemas.microsoft.com/office/drawing/2014/main" id="{72128A4A-60E2-48FA-8FC7-8F01F6F62756}"/>
              </a:ext>
            </a:extLst>
          </p:cNvPr>
          <p:cNvSpPr>
            <a:spLocks noGrp="1"/>
          </p:cNvSpPr>
          <p:nvPr>
            <p:ph idx="1"/>
          </p:nvPr>
        </p:nvSpPr>
        <p:spPr/>
        <p:txBody>
          <a:bodyPr>
            <a:normAutofit/>
          </a:bodyPr>
          <a:lstStyle/>
          <a:p>
            <a:r>
              <a:rPr lang="en-GB" dirty="0"/>
              <a:t>If the proposed evidence did not include reasonable adjustments that would be expected to be in place, the teacher will take this into consideration in determining the TAG. </a:t>
            </a:r>
          </a:p>
          <a:p>
            <a:r>
              <a:rPr lang="en-GB" dirty="0"/>
              <a:t>Once the alternative evidence or mitigation has been discussed and agreed, the appointed member of SLT with the Head of Department and teacher will submit their alternative evidence or mitigation to appointed member of the Senior Leadership team. </a:t>
            </a:r>
          </a:p>
          <a:p>
            <a:r>
              <a:rPr lang="en-GB" dirty="0"/>
              <a:t>The member of the Senior Leadership team that has the responsibility for reviewing mitigation decisions will check the evidence and liaise with the Headteacher for consideration and review. </a:t>
            </a:r>
          </a:p>
        </p:txBody>
      </p:sp>
    </p:spTree>
    <p:extLst>
      <p:ext uri="{BB962C8B-B14F-4D97-AF65-F5344CB8AC3E}">
        <p14:creationId xmlns:p14="http://schemas.microsoft.com/office/powerpoint/2010/main" val="17736318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6A6DF-CD23-46CF-88A7-AEA24D4820E0}"/>
              </a:ext>
            </a:extLst>
          </p:cNvPr>
          <p:cNvSpPr>
            <a:spLocks noGrp="1"/>
          </p:cNvSpPr>
          <p:nvPr>
            <p:ph type="title"/>
          </p:nvPr>
        </p:nvSpPr>
        <p:spPr/>
        <p:txBody>
          <a:bodyPr/>
          <a:lstStyle/>
          <a:p>
            <a:r>
              <a:rPr lang="en-GB" dirty="0"/>
              <a:t>How to make a representation</a:t>
            </a:r>
          </a:p>
        </p:txBody>
      </p:sp>
      <p:sp>
        <p:nvSpPr>
          <p:cNvPr id="3" name="Content Placeholder 2">
            <a:extLst>
              <a:ext uri="{FF2B5EF4-FFF2-40B4-BE49-F238E27FC236}">
                <a16:creationId xmlns:a16="http://schemas.microsoft.com/office/drawing/2014/main" id="{72128A4A-60E2-48FA-8FC7-8F01F6F62756}"/>
              </a:ext>
            </a:extLst>
          </p:cNvPr>
          <p:cNvSpPr>
            <a:spLocks noGrp="1"/>
          </p:cNvSpPr>
          <p:nvPr>
            <p:ph idx="1"/>
          </p:nvPr>
        </p:nvSpPr>
        <p:spPr/>
        <p:txBody>
          <a:bodyPr>
            <a:normAutofit/>
          </a:bodyPr>
          <a:lstStyle/>
          <a:p>
            <a:r>
              <a:rPr lang="en-GB" dirty="0"/>
              <a:t>If approved, the student will be informed of the alternative evidence or mitigation to be used. </a:t>
            </a:r>
          </a:p>
          <a:p>
            <a:r>
              <a:rPr lang="en-GB" dirty="0"/>
              <a:t>If it is not approved, a further conversation will be held with the student, with Senior Leadership involvement where necessary.  </a:t>
            </a:r>
          </a:p>
          <a:p>
            <a:r>
              <a:rPr lang="en-GB" dirty="0"/>
              <a:t>Throughout the discussions, the student will be supported in the process with help and advice provided by parents/carers or another trusted adult as appropriate. </a:t>
            </a:r>
          </a:p>
          <a:p>
            <a:r>
              <a:rPr lang="en-GB" dirty="0"/>
              <a:t>We will ensure students are comfortable and in agreement with the evidence that will be considered for their TAGs.</a:t>
            </a:r>
          </a:p>
        </p:txBody>
      </p:sp>
    </p:spTree>
    <p:extLst>
      <p:ext uri="{BB962C8B-B14F-4D97-AF65-F5344CB8AC3E}">
        <p14:creationId xmlns:p14="http://schemas.microsoft.com/office/powerpoint/2010/main" val="7362279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6A6DF-CD23-46CF-88A7-AEA24D4820E0}"/>
              </a:ext>
            </a:extLst>
          </p:cNvPr>
          <p:cNvSpPr>
            <a:spLocks noGrp="1"/>
          </p:cNvSpPr>
          <p:nvPr>
            <p:ph type="title"/>
          </p:nvPr>
        </p:nvSpPr>
        <p:spPr/>
        <p:txBody>
          <a:bodyPr/>
          <a:lstStyle/>
          <a:p>
            <a:r>
              <a:rPr lang="en-GB" dirty="0"/>
              <a:t>Declaration</a:t>
            </a:r>
          </a:p>
        </p:txBody>
      </p:sp>
      <p:sp>
        <p:nvSpPr>
          <p:cNvPr id="3" name="Content Placeholder 2">
            <a:extLst>
              <a:ext uri="{FF2B5EF4-FFF2-40B4-BE49-F238E27FC236}">
                <a16:creationId xmlns:a16="http://schemas.microsoft.com/office/drawing/2014/main" id="{72128A4A-60E2-48FA-8FC7-8F01F6F62756}"/>
              </a:ext>
            </a:extLst>
          </p:cNvPr>
          <p:cNvSpPr>
            <a:spLocks noGrp="1"/>
          </p:cNvSpPr>
          <p:nvPr>
            <p:ph idx="1"/>
          </p:nvPr>
        </p:nvSpPr>
        <p:spPr/>
        <p:txBody>
          <a:bodyPr>
            <a:normAutofit/>
          </a:bodyPr>
          <a:lstStyle/>
          <a:p>
            <a:r>
              <a:rPr lang="en-GB" dirty="0"/>
              <a:t>All students will be asked to sign and date a declaration to confirm the work they have completed is their own work and they agree to the evidence used to produce their TAGs. </a:t>
            </a:r>
          </a:p>
        </p:txBody>
      </p:sp>
      <p:pic>
        <p:nvPicPr>
          <p:cNvPr id="4" name="Picture 3">
            <a:extLst>
              <a:ext uri="{FF2B5EF4-FFF2-40B4-BE49-F238E27FC236}">
                <a16:creationId xmlns:a16="http://schemas.microsoft.com/office/drawing/2014/main" id="{0F4F4551-84FF-4FC2-915F-2254B3D6BB03}"/>
              </a:ext>
            </a:extLst>
          </p:cNvPr>
          <p:cNvPicPr>
            <a:picLocks noChangeAspect="1"/>
          </p:cNvPicPr>
          <p:nvPr/>
        </p:nvPicPr>
        <p:blipFill>
          <a:blip r:embed="rId2"/>
          <a:stretch>
            <a:fillRect/>
          </a:stretch>
        </p:blipFill>
        <p:spPr>
          <a:xfrm>
            <a:off x="1011527" y="3117864"/>
            <a:ext cx="8406898" cy="3274547"/>
          </a:xfrm>
          <a:prstGeom prst="rect">
            <a:avLst/>
          </a:prstGeom>
        </p:spPr>
      </p:pic>
    </p:spTree>
    <p:extLst>
      <p:ext uri="{BB962C8B-B14F-4D97-AF65-F5344CB8AC3E}">
        <p14:creationId xmlns:p14="http://schemas.microsoft.com/office/powerpoint/2010/main" val="217853249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D68CAF676501B44960A77BBD2A9CD08" ma:contentTypeVersion="12" ma:contentTypeDescription="Create a new document." ma:contentTypeScope="" ma:versionID="6019422ee5722c4e1d31c6617765cfc5">
  <xsd:schema xmlns:xsd="http://www.w3.org/2001/XMLSchema" xmlns:xs="http://www.w3.org/2001/XMLSchema" xmlns:p="http://schemas.microsoft.com/office/2006/metadata/properties" xmlns:ns3="57565e44-8b24-4f66-aa76-9dc29aad0991" xmlns:ns4="c831d9e8-80e4-4025-8f7f-e56b4d92be4a" targetNamespace="http://schemas.microsoft.com/office/2006/metadata/properties" ma:root="true" ma:fieldsID="5dd9fd377f7c2060775ab891dd590ad9" ns3:_="" ns4:_="">
    <xsd:import namespace="57565e44-8b24-4f66-aa76-9dc29aad0991"/>
    <xsd:import namespace="c831d9e8-80e4-4025-8f7f-e56b4d92be4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565e44-8b24-4f66-aa76-9dc29aad09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831d9e8-80e4-4025-8f7f-e56b4d92be4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57565e44-8b24-4f66-aa76-9dc29aad0991" xsi:nil="true"/>
  </documentManagement>
</p:properties>
</file>

<file path=customXml/itemProps1.xml><?xml version="1.0" encoding="utf-8"?>
<ds:datastoreItem xmlns:ds="http://schemas.openxmlformats.org/officeDocument/2006/customXml" ds:itemID="{1CC907DF-79C5-419E-BD63-8598367A51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565e44-8b24-4f66-aa76-9dc29aad0991"/>
    <ds:schemaRef ds:uri="c831d9e8-80e4-4025-8f7f-e56b4d92be4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AEF1282-A6E9-4912-8AB9-8ED69BF7097D}">
  <ds:schemaRefs>
    <ds:schemaRef ds:uri="http://schemas.microsoft.com/sharepoint/v3/contenttype/forms"/>
  </ds:schemaRefs>
</ds:datastoreItem>
</file>

<file path=customXml/itemProps3.xml><?xml version="1.0" encoding="utf-8"?>
<ds:datastoreItem xmlns:ds="http://schemas.openxmlformats.org/officeDocument/2006/customXml" ds:itemID="{CC24F515-356D-4532-BE08-F6D7771916F0}">
  <ds:schemaRefs>
    <ds:schemaRef ds:uri="http://purl.org/dc/dcmitype/"/>
    <ds:schemaRef ds:uri="http://schemas.microsoft.com/office/2006/metadata/properties"/>
    <ds:schemaRef ds:uri="http://www.w3.org/XML/1998/namespac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c831d9e8-80e4-4025-8f7f-e56b4d92be4a"/>
    <ds:schemaRef ds:uri="57565e44-8b24-4f66-aa76-9dc29aad0991"/>
    <ds:schemaRef ds:uri="http://purl.org/dc/terms/"/>
  </ds:schemaRefs>
</ds:datastoreItem>
</file>

<file path=docProps/app.xml><?xml version="1.0" encoding="utf-8"?>
<Properties xmlns="http://schemas.openxmlformats.org/officeDocument/2006/extended-properties" xmlns:vt="http://schemas.openxmlformats.org/officeDocument/2006/docPropsVTypes">
  <Template>Facet design</Template>
  <TotalTime>0</TotalTime>
  <Words>1006</Words>
  <Application>Microsoft Office PowerPoint</Application>
  <PresentationFormat>Widescreen</PresentationFormat>
  <Paragraphs>45</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Trebuchet MS</vt:lpstr>
      <vt:lpstr>Wingdings 3</vt:lpstr>
      <vt:lpstr>Facet</vt:lpstr>
      <vt:lpstr>Teacher Assessed Grade (TAG) Student Representation</vt:lpstr>
      <vt:lpstr>Student Representation</vt:lpstr>
      <vt:lpstr>Student Representation</vt:lpstr>
      <vt:lpstr>Student Representation</vt:lpstr>
      <vt:lpstr>How to make a Representation</vt:lpstr>
      <vt:lpstr>How to make a Representation</vt:lpstr>
      <vt:lpstr>How to make a Representation</vt:lpstr>
      <vt:lpstr>How to make a representation</vt:lpstr>
      <vt:lpstr>How to make a representation</vt:lpstr>
      <vt:lpstr>How to make a representation</vt:lpstr>
      <vt:lpstr>Declaration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2021-04-01T16:58:13Z</dcterms:created>
  <dcterms:modified xsi:type="dcterms:W3CDTF">2021-04-30T10:06:01Z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0x0101000D68CAF676501B44960A77BBD2A9CD08</vt:lpwstr>
  </property>
</Properties>
</file>