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4" r:id="rId2"/>
    <p:sldId id="305" r:id="rId3"/>
    <p:sldId id="306" r:id="rId4"/>
    <p:sldId id="307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22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D93A91-A8A4-4013-855A-38A1985DB7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02DDDF1-E6B8-4243-A0C7-99456EEF53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E0BD7E-838F-451C-B9DD-59EC779BFC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8D2CC-C635-4D67-95EB-BD8EDAF9AC55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18764F-9971-47A1-92B6-49DDEDC46C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BF392F-DB57-4B4D-9DBC-C1F6CCF1B0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74789-1BBD-4A31-AC94-0F326BBD89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35306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341DFD-1B6E-4749-BB57-8DF0A32A31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321651-7974-42BC-8F7E-BA59A5C641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41DAE5-B450-4721-8FBC-4F82FD112B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8D2CC-C635-4D67-95EB-BD8EDAF9AC55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BB1059-64FB-4E5C-A727-EF1A2B358D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BFE70A-2ED3-45FE-8B92-E7798A4A3F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74789-1BBD-4A31-AC94-0F326BBD89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45865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24A2CA-AA78-4B55-BF45-01FF3EF73E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161A1A-C810-4FB5-AE81-20906EC1FD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E78ECE-FCD9-4D02-90EE-9FD761BC69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8D2CC-C635-4D67-95EB-BD8EDAF9AC55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B2BC67-E4B9-45F7-A3A5-16B17A8E09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DCE879-5ACB-4006-8761-2008F98D5A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74789-1BBD-4A31-AC94-0F326BBD89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3903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810B3F-895B-44F3-96E8-502B407A41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F08D0F-F558-47CE-89A2-E98BA905331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CBC6EAB-B0DA-40DA-B045-8A39B00CA0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A66843-BD65-4507-85A7-38404182D3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8D2CC-C635-4D67-95EB-BD8EDAF9AC55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004497-E406-4E86-887B-60569E1B3D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4D22E5-C091-4016-8666-5AD1F32BF3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74789-1BBD-4A31-AC94-0F326BBD89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25284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192433-2BEF-492F-AA61-380350F711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CF81F9-B9D4-4A39-94C8-A795A0941C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FF40EF0-928B-4519-8190-CE4BCEFE5EB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5521D4B-1EC7-4781-A5E8-60BBD12BF4A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6EBAFCD-5399-45AA-8116-83EC14E1A96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8C5C49F-DC70-4EF3-92BC-7D9F642A72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8D2CC-C635-4D67-95EB-BD8EDAF9AC55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F4281D4-6D2D-4854-A41E-17C46F91C6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31B38A7-1CA7-4A3C-9D6D-21EB4D4829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74789-1BBD-4A31-AC94-0F326BBD89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35933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B509E4-EF94-4961-8839-84B4B7B88F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005188-CA31-4030-8844-676B18F7F9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8D2CC-C635-4D67-95EB-BD8EDAF9AC55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E56A6EC-027F-4954-833C-183A0F8B17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110D363-769F-42FA-BD9D-2C2233B369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74789-1BBD-4A31-AC94-0F326BBD89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52465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58F6C9D-0630-4E5D-9674-CF66FAC432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8D2CC-C635-4D67-95EB-BD8EDAF9AC55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797374A-C520-47E3-B83B-4A83050184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47BEF8-0727-433B-A8D8-7247814EBE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74789-1BBD-4A31-AC94-0F326BBD89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0271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CFAABE-3F10-43A7-A423-52626FA49B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9EDEE3-A6F7-474D-84FD-10369EF7DC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97CE14E-AD6F-4836-B11F-BFD7F317A4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4B4C38-B718-490B-AE36-07039FE0FC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8D2CC-C635-4D67-95EB-BD8EDAF9AC55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76FC48-4640-4051-8371-BD5FCDDABD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112042-E9B2-4EE3-8F6E-1ED86F4FA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74789-1BBD-4A31-AC94-0F326BBD89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94409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21400B-03BC-431C-8035-5609044E0F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57AE0B4-1131-487E-9C4F-292DAA0B13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0B50636-17E9-413F-BDD9-8F66E939D9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B77C56-0453-4052-86E6-C5BF3BA7C4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8D2CC-C635-4D67-95EB-BD8EDAF9AC55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6ED37D7-1D03-47BA-A5CE-C6ABCBAC5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40112E-2EB9-44B7-8F87-60CAAC376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74789-1BBD-4A31-AC94-0F326BBD89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46334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0D8BD3-C06B-45A3-ABF4-48BDADFC4A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7CA1D9-BDDB-4244-A9D1-37326CBD7B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470018-BAA4-41E6-AD68-E2366F82FB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8D2CC-C635-4D67-95EB-BD8EDAF9AC55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5C2AD3-4C4D-4213-B985-01FF9EF558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EAF85A-A2F4-4496-ACB0-05A33E1A5E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74789-1BBD-4A31-AC94-0F326BBD89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85433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3147EE1-D22F-455A-9B8E-23E3ABB583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E95B6DC-4145-40CA-933D-486A0DD9FD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A9370D-3E04-45F1-A254-EC641A53DB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8D2CC-C635-4D67-95EB-BD8EDAF9AC55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87D25E-232B-4E7B-8699-197106F55F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84AAD3-24C1-4065-B040-C92A45C1D6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74789-1BBD-4A31-AC94-0F326BBD89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61645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5CC997A-E0C6-4AD3-8E02-AC1BCF53F3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59E2E8-9E2B-44AB-8AE1-9868C3FBDB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307D2A-678C-4494-B06B-E165FA2CA76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F8D2CC-C635-4D67-95EB-BD8EDAF9AC55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0BAB9F-5F8A-48D6-87A1-40D0EED74D5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0802F6-52AB-45C3-8FB8-0C7C8A954DD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274789-1BBD-4A31-AC94-0F326BBD89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645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2E06FA-0F39-4FAF-8DE1-26307705E6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815975"/>
          </a:xfrm>
        </p:spPr>
        <p:txBody>
          <a:bodyPr/>
          <a:lstStyle/>
          <a:p>
            <a:r>
              <a:rPr lang="en-GB" dirty="0"/>
              <a:t>Mock Interview responses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0969014-DC34-474D-9265-596E1E74A9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875" y="815975"/>
            <a:ext cx="5048250" cy="599122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9321986-0FDC-4F16-9F09-DDEC50458E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4500" y="968375"/>
            <a:ext cx="5829300" cy="5838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8455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C21E085-D89B-4C39-8B66-39AE6D71D3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700" y="298450"/>
            <a:ext cx="4876800" cy="44577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4885B1A-490B-41CF-93B9-3552D5A1D3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754062"/>
            <a:ext cx="4876800" cy="2581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6890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8B326FC-70A9-4FF5-93FD-F4B4CFDD36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375" y="200025"/>
            <a:ext cx="4972050" cy="64579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89A17A0-80D3-42CB-9474-24CB34C066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30875" y="401637"/>
            <a:ext cx="4895850" cy="5800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7574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9E99D85-137B-4712-AA3E-2544EEC4B2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6825" y="484187"/>
            <a:ext cx="4829175" cy="5229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07900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</Words>
  <Application>Microsoft Office PowerPoint</Application>
  <PresentationFormat>Widescreen</PresentationFormat>
  <Paragraphs>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Mock Interview responses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Mock Interview responses</dc:title>
  <dc:creator>T Woodhead</dc:creator>
  <cp:lastModifiedBy>V Sheath</cp:lastModifiedBy>
  <cp:revision>1</cp:revision>
  <dcterms:created xsi:type="dcterms:W3CDTF">2022-09-16T11:51:05Z</dcterms:created>
  <dcterms:modified xsi:type="dcterms:W3CDTF">2023-10-13T09:46:07Z</dcterms:modified>
</cp:coreProperties>
</file>