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9" r:id="rId3"/>
    <p:sldId id="263" r:id="rId4"/>
    <p:sldId id="264"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27" autoAdjust="0"/>
    <p:restoredTop sz="82971" autoAdjust="0"/>
  </p:normalViewPr>
  <p:slideViewPr>
    <p:cSldViewPr snapToGrid="0">
      <p:cViewPr varScale="1">
        <p:scale>
          <a:sx n="93" d="100"/>
          <a:sy n="93" d="100"/>
        </p:scale>
        <p:origin x="129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CDCC99-92F3-417C-8022-60B4DBE1C17E}" type="datetimeFigureOut">
              <a:rPr lang="en-GB" smtClean="0"/>
              <a:t>04/10/2023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AD769DA-5F4A-4A26-9DE1-27AC44B3B24E}" type="slidenum">
              <a:rPr lang="en-GB" smtClean="0"/>
              <a:t>‹#›</a:t>
            </a:fld>
            <a:endParaRPr lang="en-GB"/>
          </a:p>
        </p:txBody>
      </p:sp>
    </p:spTree>
    <p:extLst>
      <p:ext uri="{BB962C8B-B14F-4D97-AF65-F5344CB8AC3E}">
        <p14:creationId xmlns:p14="http://schemas.microsoft.com/office/powerpoint/2010/main" val="20760112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PowerPoint has been designed to act as a stand alone presentation when discussing our region and the local landscape OR used as an initial introduction to any of the other resources (Skills, Job Postings, Work Experience, Future Trends). You will also find downloadable versions of the information in </a:t>
            </a:r>
            <a:r>
              <a:rPr lang="en-GB"/>
              <a:t>this presentation. </a:t>
            </a:r>
            <a:endParaRPr lang="en-GB" dirty="0"/>
          </a:p>
        </p:txBody>
      </p:sp>
      <p:sp>
        <p:nvSpPr>
          <p:cNvPr id="4" name="Slide Number Placeholder 3"/>
          <p:cNvSpPr>
            <a:spLocks noGrp="1"/>
          </p:cNvSpPr>
          <p:nvPr>
            <p:ph type="sldNum" sz="quarter" idx="5"/>
          </p:nvPr>
        </p:nvSpPr>
        <p:spPr/>
        <p:txBody>
          <a:bodyPr/>
          <a:lstStyle/>
          <a:p>
            <a:fld id="{CAD769DA-5F4A-4A26-9DE1-27AC44B3B24E}" type="slidenum">
              <a:rPr lang="en-GB" smtClean="0"/>
              <a:t>1</a:t>
            </a:fld>
            <a:endParaRPr lang="en-GB"/>
          </a:p>
        </p:txBody>
      </p:sp>
    </p:spTree>
    <p:extLst>
      <p:ext uri="{BB962C8B-B14F-4D97-AF65-F5344CB8AC3E}">
        <p14:creationId xmlns:p14="http://schemas.microsoft.com/office/powerpoint/2010/main" val="5353798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45B39-A8EC-4016-8272-943469C1A70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2BB74C7-2B39-4079-9DAE-416855C4F97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A2C8C9E-E9A2-4CC7-B491-E32DF63E1623}"/>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D9A0716C-1E62-406D-ADB8-55DEF2EEC4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BE34EBB-31FD-4AD4-AC4F-FA6825EEAA42}"/>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1314997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D26DF-13BF-43A9-A9E9-2B48B082EC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CE5ED3C-42D8-4F71-8B87-E409ECBA0EE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ED067-BFFA-465A-88ED-B1CC20F854B4}"/>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E299B51C-FD19-492F-B843-10E8386422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BEDC31-F946-4709-8CD3-D131A17629FA}"/>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15002884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AB598-05D4-47D7-B35B-C2E757DB62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E648F10-EA82-4FF8-8051-B8458838E8F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6CADB0-6CEE-47D1-89FC-46EB167CEC4C}"/>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802F2FD2-3096-4729-94BC-BAB7735FCF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EBE613-CA8A-49C3-8E78-A7FDAD68905E}"/>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30264277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1A6F5-32D6-45D1-862F-FE4F9964227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492F89-C75F-458D-A4CF-21C10C84A9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EEB447-E454-4831-9A94-10C3D0248D2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6AFF4E5-D05C-410A-8549-DC31BFCC41AF}"/>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6" name="Footer Placeholder 5">
            <a:extLst>
              <a:ext uri="{FF2B5EF4-FFF2-40B4-BE49-F238E27FC236}">
                <a16:creationId xmlns:a16="http://schemas.microsoft.com/office/drawing/2014/main" id="{57BB45C0-EC9E-42EB-B85B-A2C724EA37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9710BB-BDF9-43B4-A48B-138B396BF5B6}"/>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1003481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3341D-EC4F-43F0-BDE1-80AF95B5D1F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9D3BA79-A8DA-4A15-A79B-90642E168B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82053B7-FFA0-48E2-871F-1EE6FD0F7CD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08188B1-E4DC-448E-A8F8-A0C33F8220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CEF76F6-7BAD-4A23-9CE8-3E2150ADBC9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82F03E5-5DD1-43C1-AB52-B9D24B5FBDBC}"/>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8" name="Footer Placeholder 7">
            <a:extLst>
              <a:ext uri="{FF2B5EF4-FFF2-40B4-BE49-F238E27FC236}">
                <a16:creationId xmlns:a16="http://schemas.microsoft.com/office/drawing/2014/main" id="{580CFB33-4438-41A4-A06E-5800284AA9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C704772-4174-4A28-9436-76BF1731A661}"/>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980838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BD086-41C9-4AE0-A7B2-763C75AD4C9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343361-5D2C-42FD-A4B9-DC038414DBA5}"/>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4" name="Footer Placeholder 3">
            <a:extLst>
              <a:ext uri="{FF2B5EF4-FFF2-40B4-BE49-F238E27FC236}">
                <a16:creationId xmlns:a16="http://schemas.microsoft.com/office/drawing/2014/main" id="{23DF4921-586B-4F1A-AA1F-EA5F2FED456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9115AB0-A061-43E5-9600-95250DB6A3CB}"/>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2167685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770C91-A352-4675-859C-0454DA769B48}"/>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3" name="Footer Placeholder 2">
            <a:extLst>
              <a:ext uri="{FF2B5EF4-FFF2-40B4-BE49-F238E27FC236}">
                <a16:creationId xmlns:a16="http://schemas.microsoft.com/office/drawing/2014/main" id="{A17F4C2E-FA1E-4289-AC3D-6FDD1D321ED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9637C7-8F34-40DA-9B36-D4A0837E6C6E}"/>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3033197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C21D0-865E-4792-B99D-A809503FB8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252443E-B7A7-45A7-B412-2C8BCAFC0B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8030F1B-68FE-4CE3-A09B-4DA6B3704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B51C18-E5B7-46CF-A40C-ED4BD370BDA7}"/>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6" name="Footer Placeholder 5">
            <a:extLst>
              <a:ext uri="{FF2B5EF4-FFF2-40B4-BE49-F238E27FC236}">
                <a16:creationId xmlns:a16="http://schemas.microsoft.com/office/drawing/2014/main" id="{E9C3A653-3B1E-498D-BBA1-040EE2FF31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3F36824-8117-45F2-A9BE-E81A20C1DF5D}"/>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2390023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A16C4-2B37-4186-B7DF-B29138CFED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4C92245-97CA-48F2-9020-5F29AEF668B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093660-AC75-4B37-9ABE-F6B28D365A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E97DCF0-411D-4BF5-965C-E3EA6DD71278}"/>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6" name="Footer Placeholder 5">
            <a:extLst>
              <a:ext uri="{FF2B5EF4-FFF2-40B4-BE49-F238E27FC236}">
                <a16:creationId xmlns:a16="http://schemas.microsoft.com/office/drawing/2014/main" id="{553919C0-379B-468C-AE2C-26AC193CDC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07B933-52A6-4D1C-9DE6-A819A55DE7F4}"/>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38165683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D2D848-280B-426C-B9FE-6ECC5BCAC7B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A494ED-DBC0-427E-B53A-D2D78308F96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F10ABB-9A10-4BDE-8EF9-9D1697943FE6}"/>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C67EA887-1ED7-4386-9D57-F6E88C1821B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FA8075-A4E2-4591-B4E6-82E63431AAF5}"/>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1103878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FC8055-972C-453F-B37D-3006C974D9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261102-7ACB-4035-99D2-E63BEAE4B28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98CEF1-5445-45AB-9272-7A8FA07B69DB}"/>
              </a:ext>
            </a:extLst>
          </p:cNvPr>
          <p:cNvSpPr>
            <a:spLocks noGrp="1"/>
          </p:cNvSpPr>
          <p:nvPr>
            <p:ph type="dt" sz="half" idx="10"/>
          </p:nvPr>
        </p:nvSpPr>
        <p:spPr/>
        <p:txBody>
          <a:body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AAFD3056-E5A2-4A14-AE34-8A3EDF5D23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4C6F22-DA62-4807-AAC7-98BB00A54409}"/>
              </a:ext>
            </a:extLst>
          </p:cNvPr>
          <p:cNvSpPr>
            <a:spLocks noGrp="1"/>
          </p:cNvSpPr>
          <p:nvPr>
            <p:ph type="sldNum" sz="quarter" idx="12"/>
          </p:nvPr>
        </p:nvSpPr>
        <p:spPr/>
        <p:txBody>
          <a:bodyPr/>
          <a:lstStyle/>
          <a:p>
            <a:fld id="{80D37AE3-3A26-4F8C-AA6F-621F91B4490A}" type="slidenum">
              <a:rPr lang="en-GB" smtClean="0"/>
              <a:t>‹#›</a:t>
            </a:fld>
            <a:endParaRPr lang="en-GB"/>
          </a:p>
        </p:txBody>
      </p:sp>
    </p:spTree>
    <p:extLst>
      <p:ext uri="{BB962C8B-B14F-4D97-AF65-F5344CB8AC3E}">
        <p14:creationId xmlns:p14="http://schemas.microsoft.com/office/powerpoint/2010/main" val="61227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2D0321-767D-4E24-919A-DE9B2E64A0D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089B73-5E9C-4C9D-9D39-56EA3881CBE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639733-22B7-4644-B0C0-17C49D924D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D6377-5DCC-409D-A2B9-BF1649D1901C}" type="datetimeFigureOut">
              <a:rPr lang="en-GB" smtClean="0"/>
              <a:t>04/10/2023</a:t>
            </a:fld>
            <a:endParaRPr lang="en-GB"/>
          </a:p>
        </p:txBody>
      </p:sp>
      <p:sp>
        <p:nvSpPr>
          <p:cNvPr id="5" name="Footer Placeholder 4">
            <a:extLst>
              <a:ext uri="{FF2B5EF4-FFF2-40B4-BE49-F238E27FC236}">
                <a16:creationId xmlns:a16="http://schemas.microsoft.com/office/drawing/2014/main" id="{53ECC1C6-8B7C-4D44-8313-8398598F5A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FE7446A-0F10-4414-9E50-EE6389CD83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D37AE3-3A26-4F8C-AA6F-621F91B4490A}" type="slidenum">
              <a:rPr lang="en-GB" smtClean="0"/>
              <a:t>‹#›</a:t>
            </a:fld>
            <a:endParaRPr lang="en-GB"/>
          </a:p>
        </p:txBody>
      </p:sp>
    </p:spTree>
    <p:extLst>
      <p:ext uri="{BB962C8B-B14F-4D97-AF65-F5344CB8AC3E}">
        <p14:creationId xmlns:p14="http://schemas.microsoft.com/office/powerpoint/2010/main" val="9401748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79930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3966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30209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CB83DEC-47EA-F74C-ABC4-50F781ACD7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241634"/>
            <a:ext cx="4777588" cy="4777588"/>
          </a:xfrm>
          <a:prstGeom prst="rect">
            <a:avLst/>
          </a:prstGeom>
        </p:spPr>
      </p:pic>
    </p:spTree>
    <p:extLst>
      <p:ext uri="{BB962C8B-B14F-4D97-AF65-F5344CB8AC3E}">
        <p14:creationId xmlns:p14="http://schemas.microsoft.com/office/powerpoint/2010/main" val="3213506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745522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8547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32781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1392</TotalTime>
  <Words>58</Words>
  <Application>Microsoft Office PowerPoint</Application>
  <PresentationFormat>Widescreen</PresentationFormat>
  <Paragraphs>2</Paragraphs>
  <Slides>7</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Region</dc:title>
  <dc:creator>Helen</dc:creator>
  <cp:lastModifiedBy>V Sheath</cp:lastModifiedBy>
  <cp:revision>13</cp:revision>
  <dcterms:created xsi:type="dcterms:W3CDTF">2021-03-30T10:51:21Z</dcterms:created>
  <dcterms:modified xsi:type="dcterms:W3CDTF">2023-10-04T10:52:31Z</dcterms:modified>
</cp:coreProperties>
</file>