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307" r:id="rId2"/>
    <p:sldId id="424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 Woodhead" initials="TW" lastIdx="2" clrIdx="0">
    <p:extLst>
      <p:ext uri="{19B8F6BF-5375-455C-9EA6-DF929625EA0E}">
        <p15:presenceInfo xmlns:p15="http://schemas.microsoft.com/office/powerpoint/2012/main" userId="S::tracy.woodhead@sharemat.co.uk::350d19a9-a2fa-4d7f-ae82-1f967dd81ef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8E1F0B-369B-7832-4846-E296F474F75E}" v="320" dt="2023-12-12T16:27:26.026"/>
    <p1510:client id="{AFE68020-148A-7290-CE87-B8C73206BA89}" v="322" dt="2023-12-12T15:48:01.8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93969" autoAdjust="0"/>
  </p:normalViewPr>
  <p:slideViewPr>
    <p:cSldViewPr snapToGrid="0">
      <p:cViewPr varScale="1">
        <p:scale>
          <a:sx n="64" d="100"/>
          <a:sy n="64" d="100"/>
        </p:scale>
        <p:origin x="13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10" Type="http://schemas.microsoft.com/office/2015/10/relationships/revisionInfo" Target="revisionInfo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85B48-4D38-4188-9D35-90A71AE82C7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AFF00-C506-447F-923E-6AB430997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150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8AC6C-DCC7-435F-B1B0-2992D03897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BA7244-5ADA-4534-A940-C0B0983E0F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81FEF1-C2B6-4E58-A510-AAE0E091C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501DE-41FD-478A-9CA0-FFA877BF6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AFB751-5C3F-4726-B1D4-D70E0FEEB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02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D030D-B480-4589-93D2-8E12E32B7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91602A-4611-4F95-B971-0830350BF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EA9D8-B75C-4388-8DA0-1FBCE7139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3AC9A3-BF22-4AFF-88F3-552DC444C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AA0D2D-070C-42A9-94CD-E2F5CBACE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272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514A4-8BDA-4497-832F-EAABBA146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C6673A-41B2-420D-8CE5-C6807368D4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F04D2-9811-422B-A666-3CB273D6A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22327C-346D-49F7-8419-D6554188A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209A25-E4E4-47F2-A724-40C30F1D8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38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93222-FC98-41EA-9EA1-075B58B2F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379BF-CDF4-4E80-8B23-6839CD2C17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604E8B-1639-4224-8400-B58DF4F34A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1D8F73-560A-4EF9-85A9-A41CEDD96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4F5132-FDE6-4CE0-98B2-4B7DE1036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FAAC71-A56B-44C8-9805-53F1F2835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456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5B909-3193-41A8-AAFE-C15BFE4FA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AD4B6-AEBD-44FF-9A9B-DC75D40FB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7329B2-C30F-4281-B45D-B35A5CCE56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D80439-12FD-489C-B5A8-01E9D09736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501930-FDA7-44F8-B7EB-B09113EE0E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A6BDB0-4B62-4B21-B08D-605603743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82F49D-327C-4AD0-9BF6-5EED897B1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AF020E-0CC7-4F8E-BF36-D2E726391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362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E62D3-065F-4824-84F3-CBAC7CC95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FB5414-A777-40BD-B49F-0CF9FF40D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CB9770-4323-4E46-8021-11E85C47C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6B2466-E6B8-471B-8578-679C7CC2C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064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FB3E15-AF9D-40D7-B6B1-1E9485FA3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13E3CC-A3DA-42C4-9A90-74323E90A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56B350-F46D-49B8-8227-FA161E098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23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84986-388C-4D9A-BB05-6AD75027C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A27EB8-20DA-4B2F-BFA4-994BAF98F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FBB0A8-793F-4739-AA1A-5C20E1E453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9EBD01-4826-4498-973A-BF490D6E8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EF1A9C-C054-475D-9312-C7BFE9D29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C9CF5D-2A52-46E3-9539-FED49CACF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673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FE87C-685E-4F2B-9346-4B57C7487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3A706A-37F0-4232-82CE-B1C642ED80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C7991-DBCB-4C89-97F9-61434A35A0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0BEE0A-E7AA-4BED-9D4A-294BE2D23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82B442-6231-4ED8-92C3-47DA5E39F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CA3ABE-7DB0-4834-B4B2-2F230A40B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330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C8A14-2964-40C7-9274-69BE4DEF3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B3291A-DAE0-4A37-B5A2-4AEAF1DB50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8882EE-469A-4E33-98CE-8F057BC73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A1803-A77A-4F3C-9C07-EB0EDE9E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6DCABE-4963-4E5B-B208-CD06B6752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158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9EDB4E-A5D1-4164-BD9A-FA8B565880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DD3E7F-7F50-4A19-8E6C-6ADA847255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FF027-0DB2-4EE9-B22B-208129791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E8149-A40B-4C78-AD5C-4E7FEB764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04F1FF-AC27-4146-A6BB-745F2776A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279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6085AE-B129-45D8-95F8-64CBCA7FB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365BF7-773D-4119-8F27-5B3C1819B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54CF9A-ED1D-4196-B46C-76511DAF8F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A8A99-C45B-416B-9DDF-E757DE33A6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9FDC1-402C-4574-9374-4ABA170937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025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7E30F-2624-4113-872F-52FA3764C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71475"/>
            <a:ext cx="10515600" cy="1325563"/>
          </a:xfrm>
        </p:spPr>
        <p:txBody>
          <a:bodyPr/>
          <a:lstStyle/>
          <a:p>
            <a:r>
              <a:rPr lang="en-GB"/>
              <a:t>Feedback from students – Arnold Clark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8FA733-4202-48EF-AC47-5571FF003E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03" y="593029"/>
            <a:ext cx="5599294" cy="21422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BE4BF4-FEF9-4871-B01F-DC39A50E0F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9405" y="593029"/>
            <a:ext cx="5656530" cy="19601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AEC2CCB-BFFF-4817-AC81-90C9525C9B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03" y="2751184"/>
            <a:ext cx="5466204" cy="18971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8D7423D-2969-4DAE-AD1D-80720BB729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9405" y="2519511"/>
            <a:ext cx="5433791" cy="21447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440763-92C6-45CF-B1FF-C7E613F3F0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03" y="4664264"/>
            <a:ext cx="5523228" cy="21081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DA9C6EA-93FE-4806-B1DA-56CD7DC390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6429" y="4630091"/>
            <a:ext cx="5189268" cy="196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33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0A001B6-8227-44E6-BE12-E495C3C559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415069"/>
              </p:ext>
            </p:extLst>
          </p:nvPr>
        </p:nvGraphicFramePr>
        <p:xfrm>
          <a:off x="413498" y="564777"/>
          <a:ext cx="8340536" cy="28642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52759">
                  <a:extLst>
                    <a:ext uri="{9D8B030D-6E8A-4147-A177-3AD203B41FA5}">
                      <a16:colId xmlns:a16="http://schemas.microsoft.com/office/drawing/2014/main" val="1852910229"/>
                    </a:ext>
                  </a:extLst>
                </a:gridCol>
                <a:gridCol w="1552759">
                  <a:extLst>
                    <a:ext uri="{9D8B030D-6E8A-4147-A177-3AD203B41FA5}">
                      <a16:colId xmlns:a16="http://schemas.microsoft.com/office/drawing/2014/main" val="638942893"/>
                    </a:ext>
                  </a:extLst>
                </a:gridCol>
                <a:gridCol w="5235018">
                  <a:extLst>
                    <a:ext uri="{9D8B030D-6E8A-4147-A177-3AD203B41FA5}">
                      <a16:colId xmlns:a16="http://schemas.microsoft.com/office/drawing/2014/main" val="1801273440"/>
                    </a:ext>
                  </a:extLst>
                </a:gridCol>
              </a:tblGrid>
              <a:tr h="19117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Getting to know about the different roles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46947489"/>
                  </a:ext>
                </a:extLst>
              </a:tr>
              <a:tr h="19117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How they can help if you have any problems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27545028"/>
                  </a:ext>
                </a:extLst>
              </a:tr>
              <a:tr h="191178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everything was explained clearly and she was really nice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0015170"/>
                  </a:ext>
                </a:extLst>
              </a:tr>
              <a:tr h="224053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That I learned something new about a company and what you can do there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092743"/>
                  </a:ext>
                </a:extLst>
              </a:tr>
              <a:tr h="191178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Very informative, very reassuring for my future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9301224"/>
                  </a:ext>
                </a:extLst>
              </a:tr>
              <a:tr h="191178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lots of information about how arnold clark can help you with your education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6441653"/>
                  </a:ext>
                </a:extLst>
              </a:tr>
              <a:tr h="191178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I mostly enjoyed the many things you could do in Arnold Clarks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141449"/>
                  </a:ext>
                </a:extLst>
              </a:tr>
              <a:tr h="191178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err="1">
                          <a:effectLst/>
                        </a:rPr>
                        <a:t>i</a:t>
                      </a:r>
                      <a:r>
                        <a:rPr lang="en-GB" sz="1100" u="none" strike="noStrike">
                          <a:effectLst/>
                        </a:rPr>
                        <a:t> enjoyed that there were so many jobs open there no matter if you was a girl or boys and there were many different jobs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1248109"/>
                  </a:ext>
                </a:extLst>
              </a:tr>
              <a:tr h="191178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everything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84655366"/>
                  </a:ext>
                </a:extLst>
              </a:tr>
              <a:tr h="191178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I enjoyed that we  got to learn about a different type of industry that women can get into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7780387"/>
                  </a:ext>
                </a:extLst>
              </a:tr>
              <a:tr h="346032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err="1">
                          <a:effectLst/>
                        </a:rPr>
                        <a:t>i</a:t>
                      </a:r>
                      <a:r>
                        <a:rPr lang="en-GB" sz="1100" u="none" strike="noStrike">
                          <a:effectLst/>
                        </a:rPr>
                        <a:t> liked knowing that there was so many different options to work as and </a:t>
                      </a:r>
                      <a:r>
                        <a:rPr lang="en-GB" sz="1100" u="none" strike="noStrike" err="1">
                          <a:effectLst/>
                        </a:rPr>
                        <a:t>i</a:t>
                      </a:r>
                      <a:r>
                        <a:rPr lang="en-GB" sz="1100" u="none" strike="noStrike">
                          <a:effectLst/>
                        </a:rPr>
                        <a:t> enjoyed knowing how many women were in the industry.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7033608"/>
                  </a:ext>
                </a:extLst>
              </a:tr>
              <a:tr h="191178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was educational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48039274"/>
                  </a:ext>
                </a:extLst>
              </a:tr>
              <a:tr h="191178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how she was helpful and very kind towards us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5021663"/>
                  </a:ext>
                </a:extLst>
              </a:tr>
              <a:tr h="191178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knowing more about Arnold Clark and how it can help you pass your driving test.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498761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5E6E181-90C4-4A8C-A773-64B7BDFD85C9}"/>
              </a:ext>
            </a:extLst>
          </p:cNvPr>
          <p:cNvSpPr txBox="1"/>
          <p:nvPr/>
        </p:nvSpPr>
        <p:spPr>
          <a:xfrm>
            <a:off x="413498" y="103111"/>
            <a:ext cx="60982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0" i="0">
                <a:solidFill>
                  <a:srgbClr val="212121"/>
                </a:solidFill>
                <a:effectLst/>
                <a:latin typeface="Segoe UI" panose="020B0502040204020203" pitchFamily="34" charset="0"/>
              </a:rPr>
              <a:t>What did you enjoy most about the talk today</a:t>
            </a:r>
          </a:p>
          <a:p>
            <a:br>
              <a:rPr lang="en-GB"/>
            </a:br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8DA120-C577-4AEA-AD7D-E0D9BF571581}"/>
              </a:ext>
            </a:extLst>
          </p:cNvPr>
          <p:cNvSpPr txBox="1"/>
          <p:nvPr/>
        </p:nvSpPr>
        <p:spPr>
          <a:xfrm>
            <a:off x="5240991" y="3469393"/>
            <a:ext cx="60982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0" i="0">
                <a:solidFill>
                  <a:srgbClr val="212121"/>
                </a:solidFill>
                <a:effectLst/>
                <a:latin typeface="Segoe UI" panose="020B0502040204020203" pitchFamily="34" charset="0"/>
              </a:rPr>
              <a:t>What other Careers talks would you like to be involved in?</a:t>
            </a:r>
          </a:p>
          <a:p>
            <a:br>
              <a:rPr lang="en-GB"/>
            </a:br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BE9DA91-D21B-4C00-8FF2-004B844A8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863" y="3809575"/>
            <a:ext cx="7297168" cy="30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6332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197</Words>
  <Application>Microsoft Office PowerPoint</Application>
  <PresentationFormat>Widescreen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Segoe UI</vt:lpstr>
      <vt:lpstr>Office Theme</vt:lpstr>
      <vt:lpstr>Feedback from students – Arnold Clark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Gatsby Benchmarks</dc:title>
  <dc:creator>T Woodhead</dc:creator>
  <cp:lastModifiedBy>T Woodhead</cp:lastModifiedBy>
  <cp:revision>59</cp:revision>
  <cp:lastPrinted>2023-03-11T12:00:27Z</cp:lastPrinted>
  <dcterms:created xsi:type="dcterms:W3CDTF">2022-05-17T12:11:09Z</dcterms:created>
  <dcterms:modified xsi:type="dcterms:W3CDTF">2024-01-08T11:37:43Z</dcterms:modified>
</cp:coreProperties>
</file>