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423" r:id="rId2"/>
    <p:sldId id="425" r:id="rId3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 Woodhead" initials="TW" lastIdx="2" clrIdx="0">
    <p:extLst>
      <p:ext uri="{19B8F6BF-5375-455C-9EA6-DF929625EA0E}">
        <p15:presenceInfo xmlns:p15="http://schemas.microsoft.com/office/powerpoint/2012/main" userId="S::tracy.woodhead@sharemat.co.uk::350d19a9-a2fa-4d7f-ae82-1f967dd81ef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C8E1F0B-369B-7832-4846-E296F474F75E}" v="320" dt="2023-12-12T16:27:26.026"/>
    <p1510:client id="{AFE68020-148A-7290-CE87-B8C73206BA89}" v="322" dt="2023-12-12T15:48:01.83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10" Type="http://schemas.microsoft.com/office/2015/10/relationships/revisionInfo" Target="revisionInfo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E85B48-4D38-4188-9D35-90A71AE82C76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4AFF00-C506-447F-923E-6AB430997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1504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28AC6C-DCC7-435F-B1B0-2992D03897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BA7244-5ADA-4534-A940-C0B0983E0F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81FEF1-C2B6-4E58-A510-AAE0E091C1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D501DE-41FD-478A-9CA0-FFA877BF6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AFB751-5C3F-4726-B1D4-D70E0FEEB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02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8D030D-B480-4589-93D2-8E12E32B7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91602A-4611-4F95-B971-0830350BF6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6EA9D8-B75C-4388-8DA0-1FBCE7139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3AC9A3-BF22-4AFF-88F3-552DC444C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AA0D2D-070C-42A9-94CD-E2F5CBACE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272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514A4-8BDA-4497-832F-EAABBA146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C6673A-41B2-420D-8CE5-C6807368D4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EF04D2-9811-422B-A666-3CB273D6A0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22327C-346D-49F7-8419-D6554188A7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209A25-E4E4-47F2-A724-40C30F1D84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385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93222-FC98-41EA-9EA1-075B58B2F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6379BF-CDF4-4E80-8B23-6839CD2C17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604E8B-1639-4224-8400-B58DF4F34A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1D8F73-560A-4EF9-85A9-A41CEDD963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4F5132-FDE6-4CE0-98B2-4B7DE1036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FAAC71-A56B-44C8-9805-53F1F2835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456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05B909-3193-41A8-AAFE-C15BFE4FA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FAD4B6-AEBD-44FF-9A9B-DC75D40FBD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7329B2-C30F-4281-B45D-B35A5CCE56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D80439-12FD-489C-B5A8-01E9D09736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501930-FDA7-44F8-B7EB-B09113EE0E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AA6BDB0-4B62-4B21-B08D-605603743C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082F49D-327C-4AD0-9BF6-5EED897B1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AF020E-0CC7-4F8E-BF36-D2E726391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3623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0E62D3-065F-4824-84F3-CBAC7CC95A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FB5414-A777-40BD-B49F-0CF9FF40DF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8CB9770-4323-4E46-8021-11E85C47C2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6B2466-E6B8-471B-8578-679C7CC2C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064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FFB3E15-AF9D-40D7-B6B1-1E9485FA39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13E3CC-A3DA-42C4-9A90-74323E90A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56B350-F46D-49B8-8227-FA161E098E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23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484986-388C-4D9A-BB05-6AD75027C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A27EB8-20DA-4B2F-BFA4-994BAF98F2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FBB0A8-793F-4739-AA1A-5C20E1E453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9EBD01-4826-4498-973A-BF490D6E8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EF1A9C-C054-475D-9312-C7BFE9D298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C9CF5D-2A52-46E3-9539-FED49CACF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673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AFE87C-685E-4F2B-9346-4B57C7487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3A706A-37F0-4232-82CE-B1C642ED80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AC7991-DBCB-4C89-97F9-61434A35A0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0BEE0A-E7AA-4BED-9D4A-294BE2D23B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82B442-6231-4ED8-92C3-47DA5E39F8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CA3ABE-7DB0-4834-B4B2-2F230A40B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3301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1C8A14-2964-40C7-9274-69BE4DEF3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B3291A-DAE0-4A37-B5A2-4AEAF1DB50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8882EE-469A-4E33-98CE-8F057BC734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4A1803-A77A-4F3C-9C07-EB0EDE9E9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6DCABE-4963-4E5B-B208-CD06B67522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61585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C9EDB4E-A5D1-4164-BD9A-FA8B565880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DD3E7F-7F50-4A19-8E6C-6ADA847255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FF027-0DB2-4EE9-B22B-208129791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4E8149-A40B-4C78-AD5C-4E7FEB764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04F1FF-AC27-4146-A6BB-745F2776A0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279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76085AE-B129-45D8-95F8-64CBCA7FB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365BF7-773D-4119-8F27-5B3C1819B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54CF9A-ED1D-4196-B46C-76511DAF8F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61F2C2-B47E-4594-9C25-63DE026A171F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3A8A99-C45B-416B-9DDF-E757DE33A6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29FDC1-402C-4574-9374-4ABA170937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45C6A0-01D6-4A38-9FF1-7B0FFC3716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025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EDB4D-4141-46E4-BBFC-F0902334A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422275"/>
            <a:ext cx="11087100" cy="1325563"/>
          </a:xfrm>
        </p:spPr>
        <p:txBody>
          <a:bodyPr>
            <a:normAutofit/>
          </a:bodyPr>
          <a:lstStyle/>
          <a:p>
            <a:r>
              <a:rPr lang="en-GB" sz="3600"/>
              <a:t>Feedback from students – Cambridge University Workshop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F9BB723-2732-45F7-95FD-CC42A818A9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150" y="584739"/>
            <a:ext cx="5930676" cy="25528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2A8602F-35BB-4735-A0BC-7935BA72C3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6070" y="584738"/>
            <a:ext cx="5772118" cy="238706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6933E34-A05E-4A30-84FF-24A5AC9F0F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029" y="3720432"/>
            <a:ext cx="5581399" cy="215985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B8B4A8E-024C-43B2-BCF2-E01BA51136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44574" y="3550022"/>
            <a:ext cx="5941390" cy="2159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3400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2821FA9-8A86-4420-8CAA-DB9FEF73BDC7}"/>
              </a:ext>
            </a:extLst>
          </p:cNvPr>
          <p:cNvSpPr txBox="1"/>
          <p:nvPr/>
        </p:nvSpPr>
        <p:spPr>
          <a:xfrm>
            <a:off x="376518" y="294970"/>
            <a:ext cx="84850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>
                <a:solidFill>
                  <a:srgbClr val="212121"/>
                </a:solidFill>
                <a:effectLst/>
                <a:latin typeface="Segoe UI" panose="020B0502040204020203" pitchFamily="34" charset="0"/>
              </a:rPr>
              <a:t>Can you please tell me what you learnt by taking part in the session?</a:t>
            </a:r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352D32-CD27-4C16-B5C7-BDC66F9347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4302"/>
            <a:ext cx="6293223" cy="531887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FA56B7E-41CB-4F0A-9253-6092F84034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0902" y="664302"/>
            <a:ext cx="6234456" cy="4983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123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</Words>
  <Application>Microsoft Office PowerPoint</Application>
  <PresentationFormat>Widescreen</PresentationFormat>
  <Paragraphs>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Segoe UI</vt:lpstr>
      <vt:lpstr>Office Theme</vt:lpstr>
      <vt:lpstr>Feedback from students – Cambridge University Workshop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Gatsby Benchmarks</dc:title>
  <dc:creator>T Woodhead</dc:creator>
  <cp:lastModifiedBy>T Woodhead</cp:lastModifiedBy>
  <cp:revision>59</cp:revision>
  <cp:lastPrinted>2023-03-11T12:00:27Z</cp:lastPrinted>
  <dcterms:created xsi:type="dcterms:W3CDTF">2022-05-17T12:11:09Z</dcterms:created>
  <dcterms:modified xsi:type="dcterms:W3CDTF">2024-01-08T11:35:37Z</dcterms:modified>
</cp:coreProperties>
</file>