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427" r:id="rId2"/>
    <p:sldId id="428" r:id="rId3"/>
    <p:sldId id="429" r:id="rId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 Woodhead" initials="TW" lastIdx="2" clrIdx="0">
    <p:extLst>
      <p:ext uri="{19B8F6BF-5375-455C-9EA6-DF929625EA0E}">
        <p15:presenceInfo xmlns:p15="http://schemas.microsoft.com/office/powerpoint/2012/main" userId="S::tracy.woodhead@sharemat.co.uk::350d19a9-a2fa-4d7f-ae82-1f967dd81ef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93969" autoAdjust="0"/>
  </p:normalViewPr>
  <p:slideViewPr>
    <p:cSldViewPr snapToGrid="0">
      <p:cViewPr varScale="1">
        <p:scale>
          <a:sx n="64" d="100"/>
          <a:sy n="64" d="100"/>
        </p:scale>
        <p:origin x="13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E85B48-4D38-4188-9D35-90A71AE82C76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4AFF00-C506-447F-923E-6AB430997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1504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8AC6C-DCC7-435F-B1B0-2992D03897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BA7244-5ADA-4534-A940-C0B0983E0F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81FEF1-C2B6-4E58-A510-AAE0E091C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D501DE-41FD-478A-9CA0-FFA877BF6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AFB751-5C3F-4726-B1D4-D70E0FEEB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02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8D030D-B480-4589-93D2-8E12E32B7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91602A-4611-4F95-B971-0830350BF6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6EA9D8-B75C-4388-8DA0-1FBCE7139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3AC9A3-BF22-4AFF-88F3-552DC444C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AA0D2D-070C-42A9-94CD-E2F5CBACE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272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514A4-8BDA-4497-832F-EAABBA146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C6673A-41B2-420D-8CE5-C6807368D4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F04D2-9811-422B-A666-3CB273D6A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22327C-346D-49F7-8419-D6554188A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209A25-E4E4-47F2-A724-40C30F1D8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38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93222-FC98-41EA-9EA1-075B58B2F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6379BF-CDF4-4E80-8B23-6839CD2C17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604E8B-1639-4224-8400-B58DF4F34A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1D8F73-560A-4EF9-85A9-A41CEDD96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4F5132-FDE6-4CE0-98B2-4B7DE1036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FAAC71-A56B-44C8-9805-53F1F2835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456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5B909-3193-41A8-AAFE-C15BFE4FA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AD4B6-AEBD-44FF-9A9B-DC75D40FBD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7329B2-C30F-4281-B45D-B35A5CCE56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D80439-12FD-489C-B5A8-01E9D09736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501930-FDA7-44F8-B7EB-B09113EE0E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AA6BDB0-4B62-4B21-B08D-605603743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082F49D-327C-4AD0-9BF6-5EED897B1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AF020E-0CC7-4F8E-BF36-D2E726391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362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E62D3-065F-4824-84F3-CBAC7CC95A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FB5414-A777-40BD-B49F-0CF9FF40D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CB9770-4323-4E46-8021-11E85C47C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6B2466-E6B8-471B-8578-679C7CC2C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064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FB3E15-AF9D-40D7-B6B1-1E9485FA3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13E3CC-A3DA-42C4-9A90-74323E90A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56B350-F46D-49B8-8227-FA161E098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23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484986-388C-4D9A-BB05-6AD75027C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A27EB8-20DA-4B2F-BFA4-994BAF98F2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FBB0A8-793F-4739-AA1A-5C20E1E453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9EBD01-4826-4498-973A-BF490D6E8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EF1A9C-C054-475D-9312-C7BFE9D298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C9CF5D-2A52-46E3-9539-FED49CACF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673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AFE87C-685E-4F2B-9346-4B57C7487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3A706A-37F0-4232-82CE-B1C642ED80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AC7991-DBCB-4C89-97F9-61434A35A0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0BEE0A-E7AA-4BED-9D4A-294BE2D23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82B442-6231-4ED8-92C3-47DA5E39F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CA3ABE-7DB0-4834-B4B2-2F230A40B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3301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1C8A14-2964-40C7-9274-69BE4DEF3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B3291A-DAE0-4A37-B5A2-4AEAF1DB50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8882EE-469A-4E33-98CE-8F057BC73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A1803-A77A-4F3C-9C07-EB0EDE9E9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6DCABE-4963-4E5B-B208-CD06B6752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158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9EDB4E-A5D1-4164-BD9A-FA8B565880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DD3E7F-7F50-4A19-8E6C-6ADA847255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FF027-0DB2-4EE9-B22B-208129791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4E8149-A40B-4C78-AD5C-4E7FEB764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04F1FF-AC27-4146-A6BB-745F2776A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279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6085AE-B129-45D8-95F8-64CBCA7FB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365BF7-773D-4119-8F27-5B3C1819B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54CF9A-ED1D-4196-B46C-76511DAF8F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A8A99-C45B-416B-9DDF-E757DE33A6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9FDC1-402C-4574-9374-4ABA170937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025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AF2FD-8FB3-46FE-B1C3-C3182C7476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35207"/>
            <a:ext cx="10515600" cy="1325563"/>
          </a:xfrm>
        </p:spPr>
        <p:txBody>
          <a:bodyPr/>
          <a:lstStyle/>
          <a:p>
            <a:r>
              <a:rPr lang="en-GB"/>
              <a:t>Careers Fair employer feedback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64828E-A370-433A-A6D1-5666343FB1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530" y="1058034"/>
            <a:ext cx="4982270" cy="19814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F2D35EE-6D52-4FEE-9D09-294BB77B3A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790444"/>
            <a:ext cx="5820470" cy="30190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6BA6659-DCB1-4FCD-8E46-7733304B38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530" y="3400109"/>
            <a:ext cx="4333849" cy="332692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F1B26D5-EA90-4E5E-B301-E8119C6334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4025202"/>
            <a:ext cx="5029902" cy="207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30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6170E4C-3CA7-4FD6-961F-6C381D62AA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828" y="392028"/>
            <a:ext cx="5772956" cy="42106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ED40F6-2A4F-4971-8E61-633E44BCFC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8526" y="292001"/>
            <a:ext cx="5125165" cy="4410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343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C426C6-F020-441C-B65D-93B5C76C2B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068" y="346197"/>
            <a:ext cx="5220429" cy="42677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E8E9D6-CC67-41E5-8857-F74887D646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2505" y="346197"/>
            <a:ext cx="5134692" cy="19814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2BCA5A3-F9D0-4E96-9613-676EB9E101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533046"/>
            <a:ext cx="5982535" cy="4324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8688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</Words>
  <Application>Microsoft Office PowerPoint</Application>
  <PresentationFormat>Widescreen</PresentationFormat>
  <Paragraphs>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Careers Fair employer feedback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Gatsby Benchmarks</dc:title>
  <dc:creator>T Woodhead</dc:creator>
  <cp:lastModifiedBy>T Woodhead</cp:lastModifiedBy>
  <cp:revision>60</cp:revision>
  <cp:lastPrinted>2023-03-11T12:00:27Z</cp:lastPrinted>
  <dcterms:created xsi:type="dcterms:W3CDTF">2022-05-17T12:11:09Z</dcterms:created>
  <dcterms:modified xsi:type="dcterms:W3CDTF">2024-01-08T11:38:48Z</dcterms:modified>
</cp:coreProperties>
</file>